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72" r:id="rId5"/>
    <p:sldId id="271" r:id="rId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806E"/>
    <a:srgbClr val="E6E6E6"/>
    <a:srgbClr val="20816F"/>
    <a:srgbClr val="B6DBA2"/>
    <a:srgbClr val="ECECEC"/>
    <a:srgbClr val="2BB39B"/>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6EE4BC-AE46-41A8-8325-00B5D1B8FDB3}" v="2" dt="2025-02-03T14:00:49.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86398"/>
  </p:normalViewPr>
  <p:slideViewPr>
    <p:cSldViewPr snapToGrid="0">
      <p:cViewPr varScale="1">
        <p:scale>
          <a:sx n="83" d="100"/>
          <a:sy n="83" d="100"/>
        </p:scale>
        <p:origin x="126" y="12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 Rasinkangas" userId="00cf5f2e-fef1-4ffe-8178-20dc454dabb0" providerId="ADAL" clId="{3B6EE4BC-AE46-41A8-8325-00B5D1B8FDB3}"/>
    <pc:docChg chg="custSel addSld delSld modSld sldOrd">
      <pc:chgData name="Elisa Rasinkangas" userId="00cf5f2e-fef1-4ffe-8178-20dc454dabb0" providerId="ADAL" clId="{3B6EE4BC-AE46-41A8-8325-00B5D1B8FDB3}" dt="2025-02-03T14:03:40.792" v="985" actId="13244"/>
      <pc:docMkLst>
        <pc:docMk/>
      </pc:docMkLst>
      <pc:sldChg chg="del">
        <pc:chgData name="Elisa Rasinkangas" userId="00cf5f2e-fef1-4ffe-8178-20dc454dabb0" providerId="ADAL" clId="{3B6EE4BC-AE46-41A8-8325-00B5D1B8FDB3}" dt="2025-02-03T13:55:33.630" v="1" actId="2696"/>
        <pc:sldMkLst>
          <pc:docMk/>
          <pc:sldMk cId="3031028680" sldId="258"/>
        </pc:sldMkLst>
      </pc:sldChg>
      <pc:sldChg chg="del">
        <pc:chgData name="Elisa Rasinkangas" userId="00cf5f2e-fef1-4ffe-8178-20dc454dabb0" providerId="ADAL" clId="{3B6EE4BC-AE46-41A8-8325-00B5D1B8FDB3}" dt="2025-02-03T13:55:35.464" v="2" actId="2696"/>
        <pc:sldMkLst>
          <pc:docMk/>
          <pc:sldMk cId="1545042472" sldId="259"/>
        </pc:sldMkLst>
      </pc:sldChg>
      <pc:sldChg chg="del">
        <pc:chgData name="Elisa Rasinkangas" userId="00cf5f2e-fef1-4ffe-8178-20dc454dabb0" providerId="ADAL" clId="{3B6EE4BC-AE46-41A8-8325-00B5D1B8FDB3}" dt="2025-02-03T13:55:31.465" v="0" actId="2696"/>
        <pc:sldMkLst>
          <pc:docMk/>
          <pc:sldMk cId="3607978358" sldId="260"/>
        </pc:sldMkLst>
      </pc:sldChg>
      <pc:sldChg chg="del">
        <pc:chgData name="Elisa Rasinkangas" userId="00cf5f2e-fef1-4ffe-8178-20dc454dabb0" providerId="ADAL" clId="{3B6EE4BC-AE46-41A8-8325-00B5D1B8FDB3}" dt="2025-02-03T13:55:41.666" v="4" actId="2696"/>
        <pc:sldMkLst>
          <pc:docMk/>
          <pc:sldMk cId="2311423241" sldId="262"/>
        </pc:sldMkLst>
      </pc:sldChg>
      <pc:sldChg chg="del">
        <pc:chgData name="Elisa Rasinkangas" userId="00cf5f2e-fef1-4ffe-8178-20dc454dabb0" providerId="ADAL" clId="{3B6EE4BC-AE46-41A8-8325-00B5D1B8FDB3}" dt="2025-02-03T13:55:47.144" v="6" actId="2696"/>
        <pc:sldMkLst>
          <pc:docMk/>
          <pc:sldMk cId="2346014368" sldId="264"/>
        </pc:sldMkLst>
      </pc:sldChg>
      <pc:sldChg chg="del">
        <pc:chgData name="Elisa Rasinkangas" userId="00cf5f2e-fef1-4ffe-8178-20dc454dabb0" providerId="ADAL" clId="{3B6EE4BC-AE46-41A8-8325-00B5D1B8FDB3}" dt="2025-02-03T13:55:56.034" v="8" actId="2696"/>
        <pc:sldMkLst>
          <pc:docMk/>
          <pc:sldMk cId="762660468" sldId="266"/>
        </pc:sldMkLst>
      </pc:sldChg>
      <pc:sldChg chg="del">
        <pc:chgData name="Elisa Rasinkangas" userId="00cf5f2e-fef1-4ffe-8178-20dc454dabb0" providerId="ADAL" clId="{3B6EE4BC-AE46-41A8-8325-00B5D1B8FDB3}" dt="2025-02-03T13:55:44.058" v="5" actId="2696"/>
        <pc:sldMkLst>
          <pc:docMk/>
          <pc:sldMk cId="1264712548" sldId="268"/>
        </pc:sldMkLst>
      </pc:sldChg>
      <pc:sldChg chg="del">
        <pc:chgData name="Elisa Rasinkangas" userId="00cf5f2e-fef1-4ffe-8178-20dc454dabb0" providerId="ADAL" clId="{3B6EE4BC-AE46-41A8-8325-00B5D1B8FDB3}" dt="2025-02-03T13:56:17.485" v="13" actId="2696"/>
        <pc:sldMkLst>
          <pc:docMk/>
          <pc:sldMk cId="3312676363" sldId="269"/>
        </pc:sldMkLst>
      </pc:sldChg>
      <pc:sldChg chg="del">
        <pc:chgData name="Elisa Rasinkangas" userId="00cf5f2e-fef1-4ffe-8178-20dc454dabb0" providerId="ADAL" clId="{3B6EE4BC-AE46-41A8-8325-00B5D1B8FDB3}" dt="2025-02-03T13:56:14.905" v="12" actId="2696"/>
        <pc:sldMkLst>
          <pc:docMk/>
          <pc:sldMk cId="803722556" sldId="270"/>
        </pc:sldMkLst>
      </pc:sldChg>
      <pc:sldChg chg="addSp modSp new mod ord">
        <pc:chgData name="Elisa Rasinkangas" userId="00cf5f2e-fef1-4ffe-8178-20dc454dabb0" providerId="ADAL" clId="{3B6EE4BC-AE46-41A8-8325-00B5D1B8FDB3}" dt="2025-02-03T14:03:40.792" v="985" actId="13244"/>
        <pc:sldMkLst>
          <pc:docMk/>
          <pc:sldMk cId="2561390022" sldId="271"/>
        </pc:sldMkLst>
        <pc:spChg chg="mod">
          <ac:chgData name="Elisa Rasinkangas" userId="00cf5f2e-fef1-4ffe-8178-20dc454dabb0" providerId="ADAL" clId="{3B6EE4BC-AE46-41A8-8325-00B5D1B8FDB3}" dt="2025-02-03T14:00:37.031" v="921" actId="5793"/>
          <ac:spMkLst>
            <pc:docMk/>
            <pc:sldMk cId="2561390022" sldId="271"/>
            <ac:spMk id="2" creationId="{73960034-8853-FDC4-B91C-93C310B67C72}"/>
          </ac:spMkLst>
        </pc:spChg>
        <pc:spChg chg="mod ord">
          <ac:chgData name="Elisa Rasinkangas" userId="00cf5f2e-fef1-4ffe-8178-20dc454dabb0" providerId="ADAL" clId="{3B6EE4BC-AE46-41A8-8325-00B5D1B8FDB3}" dt="2025-02-03T14:03:40.792" v="985" actId="13244"/>
          <ac:spMkLst>
            <pc:docMk/>
            <pc:sldMk cId="2561390022" sldId="271"/>
            <ac:spMk id="3" creationId="{9A751F6B-0252-4313-A8CD-48153BF707E1}"/>
          </ac:spMkLst>
        </pc:spChg>
        <pc:spChg chg="add mod">
          <ac:chgData name="Elisa Rasinkangas" userId="00cf5f2e-fef1-4ffe-8178-20dc454dabb0" providerId="ADAL" clId="{3B6EE4BC-AE46-41A8-8325-00B5D1B8FDB3}" dt="2025-02-03T14:01:24.763" v="931" actId="113"/>
          <ac:spMkLst>
            <pc:docMk/>
            <pc:sldMk cId="2561390022" sldId="271"/>
            <ac:spMk id="4" creationId="{108593E4-AC17-D541-7654-7964AC9103FE}"/>
          </ac:spMkLst>
        </pc:spChg>
      </pc:sldChg>
      <pc:sldChg chg="del">
        <pc:chgData name="Elisa Rasinkangas" userId="00cf5f2e-fef1-4ffe-8178-20dc454dabb0" providerId="ADAL" clId="{3B6EE4BC-AE46-41A8-8325-00B5D1B8FDB3}" dt="2025-02-03T13:56:07.189" v="10" actId="2696"/>
        <pc:sldMkLst>
          <pc:docMk/>
          <pc:sldMk cId="4257310244" sldId="271"/>
        </pc:sldMkLst>
      </pc:sldChg>
      <pc:sldChg chg="del">
        <pc:chgData name="Elisa Rasinkangas" userId="00cf5f2e-fef1-4ffe-8178-20dc454dabb0" providerId="ADAL" clId="{3B6EE4BC-AE46-41A8-8325-00B5D1B8FDB3}" dt="2025-02-03T13:55:51.964" v="7" actId="2696"/>
        <pc:sldMkLst>
          <pc:docMk/>
          <pc:sldMk cId="478466030" sldId="272"/>
        </pc:sldMkLst>
      </pc:sldChg>
      <pc:sldChg chg="addSp delSp modSp new mod">
        <pc:chgData name="Elisa Rasinkangas" userId="00cf5f2e-fef1-4ffe-8178-20dc454dabb0" providerId="ADAL" clId="{3B6EE4BC-AE46-41A8-8325-00B5D1B8FDB3}" dt="2025-02-03T14:03:26.501" v="984" actId="478"/>
        <pc:sldMkLst>
          <pc:docMk/>
          <pc:sldMk cId="4146636977" sldId="272"/>
        </pc:sldMkLst>
        <pc:spChg chg="del">
          <ac:chgData name="Elisa Rasinkangas" userId="00cf5f2e-fef1-4ffe-8178-20dc454dabb0" providerId="ADAL" clId="{3B6EE4BC-AE46-41A8-8325-00B5D1B8FDB3}" dt="2025-02-03T14:03:26.501" v="984" actId="478"/>
          <ac:spMkLst>
            <pc:docMk/>
            <pc:sldMk cId="4146636977" sldId="272"/>
            <ac:spMk id="2" creationId="{B7E822C8-A3F3-777B-5606-C44542EA38CA}"/>
          </ac:spMkLst>
        </pc:spChg>
        <pc:spChg chg="mod">
          <ac:chgData name="Elisa Rasinkangas" userId="00cf5f2e-fef1-4ffe-8178-20dc454dabb0" providerId="ADAL" clId="{3B6EE4BC-AE46-41A8-8325-00B5D1B8FDB3}" dt="2025-02-03T14:03:10.800" v="983" actId="1076"/>
          <ac:spMkLst>
            <pc:docMk/>
            <pc:sldMk cId="4146636977" sldId="272"/>
            <ac:spMk id="3" creationId="{621CE61E-AD52-338C-2E35-80925F98A034}"/>
          </ac:spMkLst>
        </pc:spChg>
        <pc:picChg chg="add mod">
          <ac:chgData name="Elisa Rasinkangas" userId="00cf5f2e-fef1-4ffe-8178-20dc454dabb0" providerId="ADAL" clId="{3B6EE4BC-AE46-41A8-8325-00B5D1B8FDB3}" dt="2025-02-03T13:56:42.110" v="17" actId="962"/>
          <ac:picMkLst>
            <pc:docMk/>
            <pc:sldMk cId="4146636977" sldId="272"/>
            <ac:picMk id="4" creationId="{7DD795C2-13F2-656E-D2C1-FBA9E24441D0}"/>
          </ac:picMkLst>
        </pc:picChg>
      </pc:sldChg>
      <pc:sldChg chg="del">
        <pc:chgData name="Elisa Rasinkangas" userId="00cf5f2e-fef1-4ffe-8178-20dc454dabb0" providerId="ADAL" clId="{3B6EE4BC-AE46-41A8-8325-00B5D1B8FDB3}" dt="2025-02-03T13:56:02.770" v="9" actId="2696"/>
        <pc:sldMkLst>
          <pc:docMk/>
          <pc:sldMk cId="3314599394" sldId="273"/>
        </pc:sldMkLst>
      </pc:sldChg>
      <pc:sldChg chg="del">
        <pc:chgData name="Elisa Rasinkangas" userId="00cf5f2e-fef1-4ffe-8178-20dc454dabb0" providerId="ADAL" clId="{3B6EE4BC-AE46-41A8-8325-00B5D1B8FDB3}" dt="2025-02-03T13:55:37.348" v="3" actId="2696"/>
        <pc:sldMkLst>
          <pc:docMk/>
          <pc:sldMk cId="2016843208"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5FAF5-7972-834C-B661-8E1A7115A542}" type="datetimeFigureOut">
              <a:rPr lang="fi-FI" smtClean="0"/>
              <a:t>3.2.2025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AF1DF-3CAE-6D47-A79F-A3D5A0953777}" type="slidenum">
              <a:rPr lang="fi-FI" smtClean="0"/>
              <a:t>‹#›</a:t>
            </a:fld>
            <a:endParaRPr lang="fi-FI"/>
          </a:p>
        </p:txBody>
      </p:sp>
    </p:spTree>
    <p:extLst>
      <p:ext uri="{BB962C8B-B14F-4D97-AF65-F5344CB8AC3E}">
        <p14:creationId xmlns:p14="http://schemas.microsoft.com/office/powerpoint/2010/main" val="226735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4.svg"/><Relationship Id="rId3" Type="http://schemas.openxmlformats.org/officeDocument/2006/relationships/hyperlink" Target="https://www.facebook.com/OpintokeskusSivis/" TargetMode="External"/><Relationship Id="rId7" Type="http://schemas.openxmlformats.org/officeDocument/2006/relationships/hyperlink" Target="https://www.linkedin.com/company/sivis-study-centre-/" TargetMode="External"/><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hyperlink" Target="https://www.ok-sivis.fi/" TargetMode="External"/><Relationship Id="rId16"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hyperlink" Target="https://www.youtube.com/SivisNYT" TargetMode="External"/><Relationship Id="rId11" Type="http://schemas.openxmlformats.org/officeDocument/2006/relationships/image" Target="../media/image8.svg"/><Relationship Id="rId5" Type="http://schemas.openxmlformats.org/officeDocument/2006/relationships/hyperlink" Target="https://www.instagram.com/opintokeskussivis/" TargetMode="External"/><Relationship Id="rId15" Type="http://schemas.openxmlformats.org/officeDocument/2006/relationships/image" Target="../media/image11.emf"/><Relationship Id="rId10" Type="http://schemas.openxmlformats.org/officeDocument/2006/relationships/image" Target="../media/image7.png"/><Relationship Id="rId4" Type="http://schemas.openxmlformats.org/officeDocument/2006/relationships/hyperlink" Target="https://twitter.com/SivisNYT" TargetMode="External"/><Relationship Id="rId9" Type="http://schemas.openxmlformats.org/officeDocument/2006/relationships/image" Target="../media/image6.svg"/><Relationship Id="rId1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2C8D44DA-C8E1-1111-C5EB-62958EC52C8A}"/>
              </a:ext>
            </a:extLst>
          </p:cNvPr>
          <p:cNvSpPr/>
          <p:nvPr userDrawn="1"/>
        </p:nvSpPr>
        <p:spPr>
          <a:xfrm>
            <a:off x="0" y="848170"/>
            <a:ext cx="12191999" cy="5161660"/>
          </a:xfrm>
          <a:prstGeom prst="rect">
            <a:avLst/>
          </a:prstGeom>
          <a:solidFill>
            <a:srgbClr val="E6E6E6"/>
          </a:solidFill>
          <a:ln w="9507" cap="flat">
            <a:noFill/>
            <a:prstDash val="solid"/>
            <a:miter/>
          </a:ln>
        </p:spPr>
        <p:txBody>
          <a:bodyPr rtlCol="0" anchor="ctr"/>
          <a:lstStyle/>
          <a:p>
            <a:pPr algn="l"/>
            <a:endParaRPr lang="fi-FI"/>
          </a:p>
        </p:txBody>
      </p:sp>
      <p:pic>
        <p:nvPicPr>
          <p:cNvPr id="5" name="Kuva 4">
            <a:extLst>
              <a:ext uri="{FF2B5EF4-FFF2-40B4-BE49-F238E27FC236}">
                <a16:creationId xmlns:a16="http://schemas.microsoft.com/office/drawing/2014/main" id="{EE1D179E-CBEB-8A99-AF03-BFE8BDA262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9644" y="6151774"/>
            <a:ext cx="2169104" cy="452078"/>
          </a:xfrm>
          <a:prstGeom prst="rect">
            <a:avLst/>
          </a:prstGeom>
        </p:spPr>
      </p:pic>
      <p:sp>
        <p:nvSpPr>
          <p:cNvPr id="20" name="Kuvan paikkamerkki 19">
            <a:extLst>
              <a:ext uri="{FF2B5EF4-FFF2-40B4-BE49-F238E27FC236}">
                <a16:creationId xmlns:a16="http://schemas.microsoft.com/office/drawing/2014/main" id="{7846D3E4-B36F-B954-F56A-1C94E133EE16}"/>
              </a:ext>
            </a:extLst>
          </p:cNvPr>
          <p:cNvSpPr>
            <a:spLocks noGrp="1"/>
          </p:cNvSpPr>
          <p:nvPr>
            <p:ph type="pic" sz="quarter" idx="13"/>
          </p:nvPr>
        </p:nvSpPr>
        <p:spPr>
          <a:xfrm>
            <a:off x="7564622" y="302121"/>
            <a:ext cx="4244126" cy="4248068"/>
          </a:xfrm>
          <a:custGeom>
            <a:avLst/>
            <a:gdLst>
              <a:gd name="connsiteX0" fmla="*/ 2062616 w 4125233"/>
              <a:gd name="connsiteY0" fmla="*/ 0 h 4125233"/>
              <a:gd name="connsiteX1" fmla="*/ 4125233 w 4125233"/>
              <a:gd name="connsiteY1" fmla="*/ 2062616 h 4125233"/>
              <a:gd name="connsiteX2" fmla="*/ 2062616 w 4125233"/>
              <a:gd name="connsiteY2" fmla="*/ 4125233 h 4125233"/>
              <a:gd name="connsiteX3" fmla="*/ 0 w 4125233"/>
              <a:gd name="connsiteY3" fmla="*/ 2062616 h 4125233"/>
              <a:gd name="connsiteX4" fmla="*/ 2062616 w 4125233"/>
              <a:gd name="connsiteY4" fmla="*/ 0 h 412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233" h="4125233">
                <a:moveTo>
                  <a:pt x="2062616" y="0"/>
                </a:moveTo>
                <a:cubicBezTo>
                  <a:pt x="3201768" y="0"/>
                  <a:pt x="4125233" y="923465"/>
                  <a:pt x="4125233" y="2062616"/>
                </a:cubicBezTo>
                <a:cubicBezTo>
                  <a:pt x="4125233" y="3201768"/>
                  <a:pt x="3201768" y="4125233"/>
                  <a:pt x="2062616" y="4125233"/>
                </a:cubicBezTo>
                <a:cubicBezTo>
                  <a:pt x="923465" y="4125233"/>
                  <a:pt x="0" y="3201768"/>
                  <a:pt x="0" y="2062616"/>
                </a:cubicBezTo>
                <a:cubicBezTo>
                  <a:pt x="0" y="923465"/>
                  <a:pt x="923465" y="0"/>
                  <a:pt x="2062616" y="0"/>
                </a:cubicBezTo>
                <a:close/>
              </a:path>
            </a:pathLst>
          </a:custGeom>
          <a:solidFill>
            <a:schemeClr val="bg1"/>
          </a:solidFill>
          <a:ln w="152400">
            <a:solidFill>
              <a:schemeClr val="bg1"/>
            </a:solidFill>
          </a:ln>
        </p:spPr>
        <p:txBody>
          <a:bodyPr wrap="square">
            <a:noAutofit/>
          </a:bodyPr>
          <a:lstStyle/>
          <a:p>
            <a:endParaRPr lang="fi-FI" dirty="0"/>
          </a:p>
        </p:txBody>
      </p:sp>
      <p:sp>
        <p:nvSpPr>
          <p:cNvPr id="17" name="Kuvan paikkamerkki 16">
            <a:extLst>
              <a:ext uri="{FF2B5EF4-FFF2-40B4-BE49-F238E27FC236}">
                <a16:creationId xmlns:a16="http://schemas.microsoft.com/office/drawing/2014/main" id="{500B1867-6156-7B3E-1A80-021E41C8E173}"/>
              </a:ext>
            </a:extLst>
          </p:cNvPr>
          <p:cNvSpPr>
            <a:spLocks noGrp="1"/>
          </p:cNvSpPr>
          <p:nvPr>
            <p:ph type="pic" sz="quarter" idx="12"/>
          </p:nvPr>
        </p:nvSpPr>
        <p:spPr>
          <a:xfrm>
            <a:off x="5997618" y="3288429"/>
            <a:ext cx="2860688" cy="2863345"/>
          </a:xfrm>
          <a:custGeom>
            <a:avLst/>
            <a:gdLst>
              <a:gd name="connsiteX0" fmla="*/ 2062616 w 4125233"/>
              <a:gd name="connsiteY0" fmla="*/ 0 h 4125233"/>
              <a:gd name="connsiteX1" fmla="*/ 4125233 w 4125233"/>
              <a:gd name="connsiteY1" fmla="*/ 2062616 h 4125233"/>
              <a:gd name="connsiteX2" fmla="*/ 2062616 w 4125233"/>
              <a:gd name="connsiteY2" fmla="*/ 4125233 h 4125233"/>
              <a:gd name="connsiteX3" fmla="*/ 0 w 4125233"/>
              <a:gd name="connsiteY3" fmla="*/ 2062616 h 4125233"/>
              <a:gd name="connsiteX4" fmla="*/ 2062616 w 4125233"/>
              <a:gd name="connsiteY4" fmla="*/ 0 h 412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233" h="4125233">
                <a:moveTo>
                  <a:pt x="2062616" y="0"/>
                </a:moveTo>
                <a:cubicBezTo>
                  <a:pt x="3201768" y="0"/>
                  <a:pt x="4125233" y="923465"/>
                  <a:pt x="4125233" y="2062616"/>
                </a:cubicBezTo>
                <a:cubicBezTo>
                  <a:pt x="4125233" y="3201768"/>
                  <a:pt x="3201768" y="4125233"/>
                  <a:pt x="2062616" y="4125233"/>
                </a:cubicBezTo>
                <a:cubicBezTo>
                  <a:pt x="923465" y="4125233"/>
                  <a:pt x="0" y="3201768"/>
                  <a:pt x="0" y="2062616"/>
                </a:cubicBezTo>
                <a:cubicBezTo>
                  <a:pt x="0" y="923465"/>
                  <a:pt x="923465" y="0"/>
                  <a:pt x="2062616" y="0"/>
                </a:cubicBezTo>
                <a:close/>
              </a:path>
            </a:pathLst>
          </a:custGeom>
          <a:solidFill>
            <a:schemeClr val="bg1"/>
          </a:solidFill>
          <a:ln w="152400">
            <a:solidFill>
              <a:schemeClr val="bg1"/>
            </a:solidFill>
          </a:ln>
        </p:spPr>
        <p:txBody>
          <a:bodyPr wrap="square">
            <a:noAutofit/>
          </a:bodyPr>
          <a:lstStyle/>
          <a:p>
            <a:endParaRPr lang="fi-FI"/>
          </a:p>
        </p:txBody>
      </p:sp>
      <p:sp>
        <p:nvSpPr>
          <p:cNvPr id="2" name="Otsikko 1">
            <a:extLst>
              <a:ext uri="{FF2B5EF4-FFF2-40B4-BE49-F238E27FC236}">
                <a16:creationId xmlns:a16="http://schemas.microsoft.com/office/drawing/2014/main" id="{874A71C0-DBF6-C8D5-D690-E615CA8F9313}"/>
              </a:ext>
            </a:extLst>
          </p:cNvPr>
          <p:cNvSpPr>
            <a:spLocks noGrp="1"/>
          </p:cNvSpPr>
          <p:nvPr>
            <p:ph type="title"/>
          </p:nvPr>
        </p:nvSpPr>
        <p:spPr>
          <a:xfrm>
            <a:off x="871665" y="1302493"/>
            <a:ext cx="5619849" cy="1712911"/>
          </a:xfrm>
        </p:spPr>
        <p:txBody>
          <a:bodyPr anchor="b">
            <a:normAutofit/>
          </a:bodyPr>
          <a:lstStyle>
            <a:lvl1pPr>
              <a:defRPr sz="4000"/>
            </a:lvl1pPr>
          </a:lstStyle>
          <a:p>
            <a:endParaRPr lang="fi-FI" sz="3600" dirty="0">
              <a:solidFill>
                <a:srgbClr val="21806E"/>
              </a:solidFill>
              <a:latin typeface="Calibri" panose="020F0502020204030204" pitchFamily="34" charset="0"/>
              <a:cs typeface="Calibri" panose="020F0502020204030204" pitchFamily="34" charset="0"/>
            </a:endParaRPr>
          </a:p>
        </p:txBody>
      </p:sp>
      <p:sp>
        <p:nvSpPr>
          <p:cNvPr id="4" name="Tekstin paikkamerkki 12">
            <a:extLst>
              <a:ext uri="{FF2B5EF4-FFF2-40B4-BE49-F238E27FC236}">
                <a16:creationId xmlns:a16="http://schemas.microsoft.com/office/drawing/2014/main" id="{9066C6D5-9751-D4E9-7E0E-EF0AFC819554}"/>
              </a:ext>
            </a:extLst>
          </p:cNvPr>
          <p:cNvSpPr>
            <a:spLocks noGrp="1"/>
          </p:cNvSpPr>
          <p:nvPr>
            <p:ph type="body" sz="quarter" idx="14" hasCustomPrompt="1"/>
          </p:nvPr>
        </p:nvSpPr>
        <p:spPr>
          <a:xfrm>
            <a:off x="871764" y="3141082"/>
            <a:ext cx="5009491" cy="1712912"/>
          </a:xfrm>
        </p:spPr>
        <p:txBody>
          <a:bodyPr>
            <a:normAutofit/>
          </a:bodyPr>
          <a:lstStyle>
            <a:lvl1pPr marL="0" indent="0">
              <a:buNone/>
              <a:defRPr sz="3200"/>
            </a:lvl1pPr>
          </a:lstStyle>
          <a:p>
            <a:pPr lvl="0"/>
            <a:r>
              <a:rPr lang="fi-FI" dirty="0"/>
              <a:t>Lisää alaotsikko</a:t>
            </a:r>
          </a:p>
        </p:txBody>
      </p:sp>
    </p:spTree>
    <p:extLst>
      <p:ext uri="{BB962C8B-B14F-4D97-AF65-F5344CB8AC3E}">
        <p14:creationId xmlns:p14="http://schemas.microsoft.com/office/powerpoint/2010/main" val="335086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099F44-F7B1-2002-E398-1D34C5CC625C}"/>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CC66D9C3-F91B-92CD-B9E6-9BF7AB746B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E307437E-B17C-AF10-49A5-FE82421D89AD}"/>
              </a:ext>
            </a:extLst>
          </p:cNvPr>
          <p:cNvSpPr>
            <a:spLocks noGrp="1"/>
          </p:cNvSpPr>
          <p:nvPr>
            <p:ph type="dt" sz="half" idx="10"/>
          </p:nvPr>
        </p:nvSpPr>
        <p:spPr>
          <a:xfrm>
            <a:off x="838200" y="6356350"/>
            <a:ext cx="2743200" cy="365125"/>
          </a:xfrm>
          <a:prstGeom prst="rect">
            <a:avLst/>
          </a:prstGeom>
        </p:spPr>
        <p:txBody>
          <a:bodyPr/>
          <a:lstStyle/>
          <a:p>
            <a:fld id="{EA08647E-7923-894B-A965-897A3D10CEFD}" type="datetimeFigureOut">
              <a:rPr lang="fi-FI" smtClean="0"/>
              <a:t>3.2.2025</a:t>
            </a:fld>
            <a:endParaRPr lang="fi-FI"/>
          </a:p>
        </p:txBody>
      </p:sp>
      <p:sp>
        <p:nvSpPr>
          <p:cNvPr id="5" name="Alatunnisteen paikkamerkki 4">
            <a:extLst>
              <a:ext uri="{FF2B5EF4-FFF2-40B4-BE49-F238E27FC236}">
                <a16:creationId xmlns:a16="http://schemas.microsoft.com/office/drawing/2014/main" id="{9AB538DE-7F17-E800-3CEF-5EFBF3D0E1A3}"/>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C98B6ACF-E6DF-6F8D-A0A8-EC3B595B8449}"/>
              </a:ext>
            </a:extLst>
          </p:cNvPr>
          <p:cNvSpPr>
            <a:spLocks noGrp="1"/>
          </p:cNvSpPr>
          <p:nvPr>
            <p:ph type="sldNum" sz="quarter" idx="12"/>
          </p:nvPr>
        </p:nvSpPr>
        <p:spPr>
          <a:xfrm>
            <a:off x="8610600" y="6356350"/>
            <a:ext cx="2743200" cy="365125"/>
          </a:xfrm>
          <a:prstGeom prst="rect">
            <a:avLst/>
          </a:prstGeom>
        </p:spPr>
        <p:txBody>
          <a:bodyPr/>
          <a:lstStyle/>
          <a:p>
            <a:fld id="{5D6FF18C-2E1B-0146-9D5C-C9B7688FFA8A}" type="slidenum">
              <a:rPr lang="fi-FI" smtClean="0"/>
              <a:t>‹#›</a:t>
            </a:fld>
            <a:endParaRPr lang="fi-FI"/>
          </a:p>
        </p:txBody>
      </p:sp>
      <p:pic>
        <p:nvPicPr>
          <p:cNvPr id="9" name="Kuva 8">
            <a:extLst>
              <a:ext uri="{FF2B5EF4-FFF2-40B4-BE49-F238E27FC236}">
                <a16:creationId xmlns:a16="http://schemas.microsoft.com/office/drawing/2014/main" id="{CE97A576-1449-433E-F71E-F198B0B2C1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21800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91D225-871A-2DC7-1DEE-F5917D733867}"/>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04C6812-43FD-373A-F60F-DECA8AE309BD}"/>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8" name="Kuva 7">
            <a:extLst>
              <a:ext uri="{FF2B5EF4-FFF2-40B4-BE49-F238E27FC236}">
                <a16:creationId xmlns:a16="http://schemas.microsoft.com/office/drawing/2014/main" id="{86E38318-C567-62A5-DF8D-A2451D7100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2530192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91D225-871A-2DC7-1DEE-F5917D733867}"/>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04C6812-43FD-373A-F60F-DECA8AE309BD}"/>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uorakulmio 6">
            <a:extLst>
              <a:ext uri="{FF2B5EF4-FFF2-40B4-BE49-F238E27FC236}">
                <a16:creationId xmlns:a16="http://schemas.microsoft.com/office/drawing/2014/main" id="{F777F096-5D6A-4495-B4A4-162F61745904}"/>
              </a:ext>
            </a:extLst>
          </p:cNvPr>
          <p:cNvSpPr/>
          <p:nvPr userDrawn="1"/>
        </p:nvSpPr>
        <p:spPr>
          <a:xfrm>
            <a:off x="104171" y="115747"/>
            <a:ext cx="11979799" cy="6632294"/>
          </a:xfrm>
          <a:prstGeom prst="rect">
            <a:avLst/>
          </a:prstGeom>
          <a:noFill/>
          <a:ln w="231775">
            <a:solidFill>
              <a:srgbClr val="F4F4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EAF5323B-B629-0A43-969F-2C3B5F4F3C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1445062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62AF665-9226-A382-3983-B4F200F6A981}"/>
              </a:ext>
            </a:extLst>
          </p:cNvPr>
          <p:cNvPicPr>
            <a:picLocks noChangeAspect="1"/>
          </p:cNvPicPr>
          <p:nvPr userDrawn="1"/>
        </p:nvPicPr>
        <p:blipFill>
          <a:blip r:embed="rId2"/>
          <a:srcRect/>
          <a:stretch/>
        </p:blipFill>
        <p:spPr>
          <a:xfrm>
            <a:off x="0" y="1673"/>
            <a:ext cx="12191999" cy="6854653"/>
          </a:xfrm>
          <a:prstGeom prst="rect">
            <a:avLst/>
          </a:prstGeom>
        </p:spPr>
      </p:pic>
      <p:pic>
        <p:nvPicPr>
          <p:cNvPr id="5" name="Kuva 4">
            <a:extLst>
              <a:ext uri="{FF2B5EF4-FFF2-40B4-BE49-F238E27FC236}">
                <a16:creationId xmlns:a16="http://schemas.microsoft.com/office/drawing/2014/main" id="{0EFD2A64-78F7-26C1-BF9C-5BEB5217EF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277443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22F648-DD60-B7FC-3BB3-85A55227E4D4}"/>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30FBEE-6F2D-4C44-5622-A44FA45928AB}"/>
              </a:ext>
            </a:extLst>
          </p:cNvPr>
          <p:cNvSpPr>
            <a:spLocks noGrp="1"/>
          </p:cNvSpPr>
          <p:nvPr>
            <p:ph type="dt" sz="half" idx="10"/>
          </p:nvPr>
        </p:nvSpPr>
        <p:spPr>
          <a:xfrm>
            <a:off x="838200" y="6356350"/>
            <a:ext cx="2743200" cy="365125"/>
          </a:xfrm>
          <a:prstGeom prst="rect">
            <a:avLst/>
          </a:prstGeom>
        </p:spPr>
        <p:txBody>
          <a:bodyPr/>
          <a:lstStyle/>
          <a:p>
            <a:fld id="{EA08647E-7923-894B-A965-897A3D10CEFD}" type="datetimeFigureOut">
              <a:rPr lang="fi-FI" smtClean="0"/>
              <a:t>3.2.2025</a:t>
            </a:fld>
            <a:endParaRPr lang="fi-FI"/>
          </a:p>
        </p:txBody>
      </p:sp>
      <p:sp>
        <p:nvSpPr>
          <p:cNvPr id="4" name="Alatunnisteen paikkamerkki 3">
            <a:extLst>
              <a:ext uri="{FF2B5EF4-FFF2-40B4-BE49-F238E27FC236}">
                <a16:creationId xmlns:a16="http://schemas.microsoft.com/office/drawing/2014/main" id="{66AA113C-865A-CFCC-D95B-A6DE32B481F9}"/>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6F9F0960-AF8F-8107-1C80-1BE40409ADE2}"/>
              </a:ext>
            </a:extLst>
          </p:cNvPr>
          <p:cNvSpPr>
            <a:spLocks noGrp="1"/>
          </p:cNvSpPr>
          <p:nvPr>
            <p:ph type="sldNum" sz="quarter" idx="12"/>
          </p:nvPr>
        </p:nvSpPr>
        <p:spPr>
          <a:xfrm>
            <a:off x="8610600" y="6356350"/>
            <a:ext cx="2743200" cy="365125"/>
          </a:xfrm>
          <a:prstGeom prst="rect">
            <a:avLst/>
          </a:prstGeom>
        </p:spPr>
        <p:txBody>
          <a:bodyPr/>
          <a:lstStyle/>
          <a:p>
            <a:fld id="{5D6FF18C-2E1B-0146-9D5C-C9B7688FFA8A}" type="slidenum">
              <a:rPr lang="fi-FI" smtClean="0"/>
              <a:t>‹#›</a:t>
            </a:fld>
            <a:endParaRPr lang="fi-FI"/>
          </a:p>
        </p:txBody>
      </p:sp>
    </p:spTree>
    <p:extLst>
      <p:ext uri="{BB962C8B-B14F-4D97-AF65-F5344CB8AC3E}">
        <p14:creationId xmlns:p14="http://schemas.microsoft.com/office/powerpoint/2010/main" val="235102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E1D179E-CBEB-8A99-AF03-BFE8BDA262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9644" y="6151774"/>
            <a:ext cx="2169104" cy="452078"/>
          </a:xfrm>
          <a:prstGeom prst="rect">
            <a:avLst/>
          </a:prstGeom>
        </p:spPr>
      </p:pic>
      <p:sp>
        <p:nvSpPr>
          <p:cNvPr id="2" name="Suorakulmio 1">
            <a:extLst>
              <a:ext uri="{FF2B5EF4-FFF2-40B4-BE49-F238E27FC236}">
                <a16:creationId xmlns:a16="http://schemas.microsoft.com/office/drawing/2014/main" id="{875ADE8B-8209-99AF-484D-D5FE8FF475DD}"/>
              </a:ext>
            </a:extLst>
          </p:cNvPr>
          <p:cNvSpPr/>
          <p:nvPr userDrawn="1"/>
        </p:nvSpPr>
        <p:spPr>
          <a:xfrm>
            <a:off x="0" y="0"/>
            <a:ext cx="3906982" cy="6858000"/>
          </a:xfrm>
          <a:prstGeom prst="rect">
            <a:avLst/>
          </a:prstGeom>
          <a:solidFill>
            <a:srgbClr val="E6E6E6"/>
          </a:solidFill>
          <a:ln w="9507" cap="flat">
            <a:noFill/>
            <a:prstDash val="solid"/>
            <a:miter/>
          </a:ln>
        </p:spPr>
        <p:txBody>
          <a:bodyPr rtlCol="0" anchor="ctr"/>
          <a:lstStyle/>
          <a:p>
            <a:pPr algn="l"/>
            <a:endParaRPr lang="fi-FI"/>
          </a:p>
        </p:txBody>
      </p:sp>
      <p:sp>
        <p:nvSpPr>
          <p:cNvPr id="20" name="Kuvan paikkamerkki 19">
            <a:extLst>
              <a:ext uri="{FF2B5EF4-FFF2-40B4-BE49-F238E27FC236}">
                <a16:creationId xmlns:a16="http://schemas.microsoft.com/office/drawing/2014/main" id="{7846D3E4-B36F-B954-F56A-1C94E133EE16}"/>
              </a:ext>
            </a:extLst>
          </p:cNvPr>
          <p:cNvSpPr>
            <a:spLocks noGrp="1"/>
          </p:cNvSpPr>
          <p:nvPr>
            <p:ph type="pic" sz="quarter" idx="13"/>
          </p:nvPr>
        </p:nvSpPr>
        <p:spPr>
          <a:xfrm>
            <a:off x="886376" y="857511"/>
            <a:ext cx="5005324" cy="5009973"/>
          </a:xfrm>
          <a:custGeom>
            <a:avLst/>
            <a:gdLst>
              <a:gd name="connsiteX0" fmla="*/ 2062616 w 4125233"/>
              <a:gd name="connsiteY0" fmla="*/ 0 h 4125233"/>
              <a:gd name="connsiteX1" fmla="*/ 4125233 w 4125233"/>
              <a:gd name="connsiteY1" fmla="*/ 2062616 h 4125233"/>
              <a:gd name="connsiteX2" fmla="*/ 2062616 w 4125233"/>
              <a:gd name="connsiteY2" fmla="*/ 4125233 h 4125233"/>
              <a:gd name="connsiteX3" fmla="*/ 0 w 4125233"/>
              <a:gd name="connsiteY3" fmla="*/ 2062616 h 4125233"/>
              <a:gd name="connsiteX4" fmla="*/ 2062616 w 4125233"/>
              <a:gd name="connsiteY4" fmla="*/ 0 h 412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233" h="4125233">
                <a:moveTo>
                  <a:pt x="2062616" y="0"/>
                </a:moveTo>
                <a:cubicBezTo>
                  <a:pt x="3201768" y="0"/>
                  <a:pt x="4125233" y="923465"/>
                  <a:pt x="4125233" y="2062616"/>
                </a:cubicBezTo>
                <a:cubicBezTo>
                  <a:pt x="4125233" y="3201768"/>
                  <a:pt x="3201768" y="4125233"/>
                  <a:pt x="2062616" y="4125233"/>
                </a:cubicBezTo>
                <a:cubicBezTo>
                  <a:pt x="923465" y="4125233"/>
                  <a:pt x="0" y="3201768"/>
                  <a:pt x="0" y="2062616"/>
                </a:cubicBezTo>
                <a:cubicBezTo>
                  <a:pt x="0" y="923465"/>
                  <a:pt x="923465" y="0"/>
                  <a:pt x="2062616" y="0"/>
                </a:cubicBezTo>
                <a:close/>
              </a:path>
            </a:pathLst>
          </a:custGeom>
          <a:solidFill>
            <a:schemeClr val="bg1"/>
          </a:solidFill>
          <a:ln w="152400">
            <a:solidFill>
              <a:schemeClr val="bg1"/>
            </a:solidFill>
          </a:ln>
        </p:spPr>
        <p:txBody>
          <a:bodyPr wrap="square">
            <a:noAutofit/>
          </a:bodyPr>
          <a:lstStyle/>
          <a:p>
            <a:endParaRPr lang="fi-FI" dirty="0"/>
          </a:p>
        </p:txBody>
      </p:sp>
      <p:sp>
        <p:nvSpPr>
          <p:cNvPr id="3" name="Otsikko 1">
            <a:extLst>
              <a:ext uri="{FF2B5EF4-FFF2-40B4-BE49-F238E27FC236}">
                <a16:creationId xmlns:a16="http://schemas.microsoft.com/office/drawing/2014/main" id="{0317AACB-BBBC-0893-C486-92DEA73A98B4}"/>
              </a:ext>
            </a:extLst>
          </p:cNvPr>
          <p:cNvSpPr>
            <a:spLocks noGrp="1"/>
          </p:cNvSpPr>
          <p:nvPr>
            <p:ph type="title"/>
          </p:nvPr>
        </p:nvSpPr>
        <p:spPr>
          <a:xfrm>
            <a:off x="6300302" y="1922078"/>
            <a:ext cx="5619849" cy="1325563"/>
          </a:xfrm>
        </p:spPr>
        <p:txBody>
          <a:bodyPr anchor="b">
            <a:normAutofit/>
          </a:bodyPr>
          <a:lstStyle>
            <a:lvl1pPr>
              <a:defRPr sz="4000"/>
            </a:lvl1pPr>
          </a:lstStyle>
          <a:p>
            <a:endParaRPr lang="fi-FI" sz="3600" dirty="0">
              <a:solidFill>
                <a:srgbClr val="21806E"/>
              </a:solidFill>
              <a:latin typeface="Calibri" panose="020F0502020204030204" pitchFamily="34" charset="0"/>
              <a:cs typeface="Calibri" panose="020F0502020204030204" pitchFamily="34" charset="0"/>
            </a:endParaRPr>
          </a:p>
        </p:txBody>
      </p:sp>
      <p:sp>
        <p:nvSpPr>
          <p:cNvPr id="13" name="Tekstin paikkamerkki 12">
            <a:extLst>
              <a:ext uri="{FF2B5EF4-FFF2-40B4-BE49-F238E27FC236}">
                <a16:creationId xmlns:a16="http://schemas.microsoft.com/office/drawing/2014/main" id="{5877C59F-837C-A4F9-0360-D0034C7E8647}"/>
              </a:ext>
            </a:extLst>
          </p:cNvPr>
          <p:cNvSpPr>
            <a:spLocks noGrp="1"/>
          </p:cNvSpPr>
          <p:nvPr>
            <p:ph type="body" sz="quarter" idx="14" hasCustomPrompt="1"/>
          </p:nvPr>
        </p:nvSpPr>
        <p:spPr>
          <a:xfrm>
            <a:off x="6300788" y="3344520"/>
            <a:ext cx="5619750" cy="1712912"/>
          </a:xfrm>
        </p:spPr>
        <p:txBody>
          <a:bodyPr>
            <a:normAutofit/>
          </a:bodyPr>
          <a:lstStyle>
            <a:lvl1pPr marL="0" indent="0">
              <a:buNone/>
              <a:defRPr sz="3200"/>
            </a:lvl1pPr>
          </a:lstStyle>
          <a:p>
            <a:pPr lvl="0"/>
            <a:r>
              <a:rPr lang="fi-FI" dirty="0"/>
              <a:t>Lisää alaotsikko</a:t>
            </a:r>
          </a:p>
        </p:txBody>
      </p:sp>
    </p:spTree>
    <p:extLst>
      <p:ext uri="{BB962C8B-B14F-4D97-AF65-F5344CB8AC3E}">
        <p14:creationId xmlns:p14="http://schemas.microsoft.com/office/powerpoint/2010/main" val="324421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0F91660-AE95-BBB4-3DBA-7BA6AEDDE328}"/>
              </a:ext>
            </a:extLst>
          </p:cNvPr>
          <p:cNvPicPr>
            <a:picLocks noChangeAspect="1"/>
          </p:cNvPicPr>
          <p:nvPr userDrawn="1"/>
        </p:nvPicPr>
        <p:blipFill>
          <a:blip r:embed="rId2"/>
          <a:srcRect/>
          <a:stretch/>
        </p:blipFill>
        <p:spPr>
          <a:xfrm>
            <a:off x="7755082" y="2128044"/>
            <a:ext cx="3733800" cy="3746500"/>
          </a:xfrm>
          <a:prstGeom prst="rect">
            <a:avLst/>
          </a:prstGeom>
        </p:spPr>
      </p:pic>
      <p:sp>
        <p:nvSpPr>
          <p:cNvPr id="7" name="Otsikko 1">
            <a:extLst>
              <a:ext uri="{FF2B5EF4-FFF2-40B4-BE49-F238E27FC236}">
                <a16:creationId xmlns:a16="http://schemas.microsoft.com/office/drawing/2014/main" id="{C1F4E08F-34AF-B8DD-0227-A7EDE9F16DC7}"/>
              </a:ext>
            </a:extLst>
          </p:cNvPr>
          <p:cNvSpPr>
            <a:spLocks noGrp="1"/>
          </p:cNvSpPr>
          <p:nvPr>
            <p:ph type="title"/>
          </p:nvPr>
        </p:nvSpPr>
        <p:spPr>
          <a:xfrm>
            <a:off x="838199" y="365125"/>
            <a:ext cx="8278091" cy="1325563"/>
          </a:xfrm>
        </p:spPr>
        <p:txBody>
          <a:bodyPr>
            <a:normAutofit/>
          </a:bodyPr>
          <a:lstStyle/>
          <a:p>
            <a:endParaRPr lang="fi-FI" sz="3600" dirty="0">
              <a:solidFill>
                <a:srgbClr val="21806E"/>
              </a:solidFill>
              <a:latin typeface="Calibri" panose="020F0502020204030204" pitchFamily="34" charset="0"/>
              <a:cs typeface="Calibri" panose="020F0502020204030204" pitchFamily="34" charset="0"/>
            </a:endParaRPr>
          </a:p>
        </p:txBody>
      </p:sp>
      <p:sp>
        <p:nvSpPr>
          <p:cNvPr id="8" name="Sisällön paikkamerkki 2">
            <a:extLst>
              <a:ext uri="{FF2B5EF4-FFF2-40B4-BE49-F238E27FC236}">
                <a16:creationId xmlns:a16="http://schemas.microsoft.com/office/drawing/2014/main" id="{5B4AD21C-0991-515D-7234-A4C87DAF7C39}"/>
              </a:ext>
            </a:extLst>
          </p:cNvPr>
          <p:cNvSpPr>
            <a:spLocks noGrp="1"/>
          </p:cNvSpPr>
          <p:nvPr>
            <p:ph idx="1"/>
          </p:nvPr>
        </p:nvSpPr>
        <p:spPr>
          <a:xfrm>
            <a:off x="838200" y="1825625"/>
            <a:ext cx="6172200" cy="4351338"/>
          </a:xfrm>
        </p:spPr>
        <p:txBody>
          <a:bodyPr/>
          <a:lstStyle/>
          <a:p>
            <a:endParaRPr lang="fi-FI" dirty="0"/>
          </a:p>
        </p:txBody>
      </p:sp>
      <p:pic>
        <p:nvPicPr>
          <p:cNvPr id="9" name="Kuva 8">
            <a:extLst>
              <a:ext uri="{FF2B5EF4-FFF2-40B4-BE49-F238E27FC236}">
                <a16:creationId xmlns:a16="http://schemas.microsoft.com/office/drawing/2014/main" id="{60624973-1DE1-AA30-78A3-BA404A4667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
        <p:nvSpPr>
          <p:cNvPr id="4" name="Tekstin paikkamerkki 17">
            <a:extLst>
              <a:ext uri="{FF2B5EF4-FFF2-40B4-BE49-F238E27FC236}">
                <a16:creationId xmlns:a16="http://schemas.microsoft.com/office/drawing/2014/main" id="{5DE507C6-152A-2837-4108-6664C1C59151}"/>
              </a:ext>
            </a:extLst>
          </p:cNvPr>
          <p:cNvSpPr>
            <a:spLocks noGrp="1"/>
          </p:cNvSpPr>
          <p:nvPr>
            <p:ph type="body" sz="quarter" idx="10"/>
          </p:nvPr>
        </p:nvSpPr>
        <p:spPr>
          <a:xfrm>
            <a:off x="7865982" y="2266747"/>
            <a:ext cx="3487817" cy="3179762"/>
          </a:xfrm>
        </p:spPr>
        <p:txBody>
          <a:bodyPr>
            <a:normAutofit/>
          </a:bodyPr>
          <a:lstStyle>
            <a:lvl1pPr marL="0" indent="0">
              <a:buNone/>
              <a:defRPr sz="2400">
                <a:solidFill>
                  <a:srgbClr val="21806E"/>
                </a:solidFill>
              </a:defRPr>
            </a:lvl1pPr>
          </a:lstStyle>
          <a:p>
            <a:pPr lvl="0"/>
            <a:r>
              <a:rPr lang="fi-FI" dirty="0"/>
              <a:t>Muokkaa tekstin perustyylejä napsauttamalla</a:t>
            </a:r>
          </a:p>
        </p:txBody>
      </p:sp>
    </p:spTree>
    <p:extLst>
      <p:ext uri="{BB962C8B-B14F-4D97-AF65-F5344CB8AC3E}">
        <p14:creationId xmlns:p14="http://schemas.microsoft.com/office/powerpoint/2010/main" val="109680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5" name="Ellipsi 4">
            <a:extLst>
              <a:ext uri="{FF2B5EF4-FFF2-40B4-BE49-F238E27FC236}">
                <a16:creationId xmlns:a16="http://schemas.microsoft.com/office/drawing/2014/main" id="{8C6A0638-6979-8676-9312-ABB5768B7F7B}"/>
              </a:ext>
            </a:extLst>
          </p:cNvPr>
          <p:cNvSpPr/>
          <p:nvPr userDrawn="1"/>
        </p:nvSpPr>
        <p:spPr>
          <a:xfrm>
            <a:off x="9283804" y="2748807"/>
            <a:ext cx="2702875" cy="2702875"/>
          </a:xfrm>
          <a:prstGeom prst="ellipse">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Otsikko 1">
            <a:extLst>
              <a:ext uri="{FF2B5EF4-FFF2-40B4-BE49-F238E27FC236}">
                <a16:creationId xmlns:a16="http://schemas.microsoft.com/office/drawing/2014/main" id="{C1F4E08F-34AF-B8DD-0227-A7EDE9F16DC7}"/>
              </a:ext>
            </a:extLst>
          </p:cNvPr>
          <p:cNvSpPr>
            <a:spLocks noGrp="1"/>
          </p:cNvSpPr>
          <p:nvPr>
            <p:ph type="title"/>
          </p:nvPr>
        </p:nvSpPr>
        <p:spPr>
          <a:xfrm>
            <a:off x="838199" y="365125"/>
            <a:ext cx="8278091" cy="1325563"/>
          </a:xfrm>
        </p:spPr>
        <p:txBody>
          <a:bodyPr>
            <a:normAutofit/>
          </a:bodyPr>
          <a:lstStyle/>
          <a:p>
            <a:endParaRPr lang="fi-FI" sz="3600" dirty="0">
              <a:solidFill>
                <a:srgbClr val="21806E"/>
              </a:solidFill>
              <a:latin typeface="Calibri" panose="020F0502020204030204" pitchFamily="34" charset="0"/>
              <a:cs typeface="Calibri" panose="020F0502020204030204" pitchFamily="34" charset="0"/>
            </a:endParaRPr>
          </a:p>
        </p:txBody>
      </p:sp>
      <p:sp>
        <p:nvSpPr>
          <p:cNvPr id="8" name="Sisällön paikkamerkki 2">
            <a:extLst>
              <a:ext uri="{FF2B5EF4-FFF2-40B4-BE49-F238E27FC236}">
                <a16:creationId xmlns:a16="http://schemas.microsoft.com/office/drawing/2014/main" id="{5B4AD21C-0991-515D-7234-A4C87DAF7C39}"/>
              </a:ext>
            </a:extLst>
          </p:cNvPr>
          <p:cNvSpPr>
            <a:spLocks noGrp="1"/>
          </p:cNvSpPr>
          <p:nvPr>
            <p:ph idx="1"/>
          </p:nvPr>
        </p:nvSpPr>
        <p:spPr>
          <a:xfrm>
            <a:off x="838200" y="1825625"/>
            <a:ext cx="8278090" cy="4351338"/>
          </a:xfrm>
        </p:spPr>
        <p:txBody>
          <a:bodyPr/>
          <a:lstStyle/>
          <a:p>
            <a:endParaRPr lang="fi-FI" dirty="0"/>
          </a:p>
        </p:txBody>
      </p:sp>
      <p:sp>
        <p:nvSpPr>
          <p:cNvPr id="2" name="Kuvan paikkamerkki 19">
            <a:extLst>
              <a:ext uri="{FF2B5EF4-FFF2-40B4-BE49-F238E27FC236}">
                <a16:creationId xmlns:a16="http://schemas.microsoft.com/office/drawing/2014/main" id="{F914ECA3-35DC-DBE1-4645-73C290F82519}"/>
              </a:ext>
            </a:extLst>
          </p:cNvPr>
          <p:cNvSpPr>
            <a:spLocks noGrp="1"/>
          </p:cNvSpPr>
          <p:nvPr>
            <p:ph type="pic" sz="quarter" idx="13"/>
          </p:nvPr>
        </p:nvSpPr>
        <p:spPr>
          <a:xfrm>
            <a:off x="9283805" y="2748807"/>
            <a:ext cx="2702874" cy="2705385"/>
          </a:xfrm>
          <a:custGeom>
            <a:avLst/>
            <a:gdLst>
              <a:gd name="connsiteX0" fmla="*/ 2062616 w 4125233"/>
              <a:gd name="connsiteY0" fmla="*/ 0 h 4125233"/>
              <a:gd name="connsiteX1" fmla="*/ 4125233 w 4125233"/>
              <a:gd name="connsiteY1" fmla="*/ 2062616 h 4125233"/>
              <a:gd name="connsiteX2" fmla="*/ 2062616 w 4125233"/>
              <a:gd name="connsiteY2" fmla="*/ 4125233 h 4125233"/>
              <a:gd name="connsiteX3" fmla="*/ 0 w 4125233"/>
              <a:gd name="connsiteY3" fmla="*/ 2062616 h 4125233"/>
              <a:gd name="connsiteX4" fmla="*/ 2062616 w 4125233"/>
              <a:gd name="connsiteY4" fmla="*/ 0 h 412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233" h="4125233">
                <a:moveTo>
                  <a:pt x="2062616" y="0"/>
                </a:moveTo>
                <a:cubicBezTo>
                  <a:pt x="3201768" y="0"/>
                  <a:pt x="4125233" y="923465"/>
                  <a:pt x="4125233" y="2062616"/>
                </a:cubicBezTo>
                <a:cubicBezTo>
                  <a:pt x="4125233" y="3201768"/>
                  <a:pt x="3201768" y="4125233"/>
                  <a:pt x="2062616" y="4125233"/>
                </a:cubicBezTo>
                <a:cubicBezTo>
                  <a:pt x="923465" y="4125233"/>
                  <a:pt x="0" y="3201768"/>
                  <a:pt x="0" y="2062616"/>
                </a:cubicBezTo>
                <a:cubicBezTo>
                  <a:pt x="0" y="923465"/>
                  <a:pt x="923465" y="0"/>
                  <a:pt x="2062616" y="0"/>
                </a:cubicBezTo>
                <a:close/>
              </a:path>
            </a:pathLst>
          </a:custGeom>
          <a:solidFill>
            <a:schemeClr val="bg1"/>
          </a:solidFill>
          <a:ln w="152400">
            <a:solidFill>
              <a:schemeClr val="bg1"/>
            </a:solidFill>
          </a:ln>
        </p:spPr>
        <p:txBody>
          <a:bodyPr wrap="square">
            <a:noAutofit/>
          </a:bodyPr>
          <a:lstStyle/>
          <a:p>
            <a:endParaRPr lang="fi-FI"/>
          </a:p>
        </p:txBody>
      </p:sp>
      <p:pic>
        <p:nvPicPr>
          <p:cNvPr id="6" name="Kuva 5">
            <a:extLst>
              <a:ext uri="{FF2B5EF4-FFF2-40B4-BE49-F238E27FC236}">
                <a16:creationId xmlns:a16="http://schemas.microsoft.com/office/drawing/2014/main" id="{6969C599-67EB-DF7D-25CF-CF4D3B3638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175398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EE57D3C2-3923-5598-C616-9EC422769043}"/>
              </a:ext>
            </a:extLst>
          </p:cNvPr>
          <p:cNvGrpSpPr/>
          <p:nvPr userDrawn="1"/>
        </p:nvGrpSpPr>
        <p:grpSpPr>
          <a:xfrm>
            <a:off x="1150899" y="1143384"/>
            <a:ext cx="8294164" cy="4571231"/>
            <a:chOff x="1562409" y="1154661"/>
            <a:chExt cx="8294164" cy="4571231"/>
          </a:xfrm>
        </p:grpSpPr>
        <p:sp>
          <p:nvSpPr>
            <p:cNvPr id="11" name="Pyöristetty suorakulmio 10">
              <a:extLst>
                <a:ext uri="{FF2B5EF4-FFF2-40B4-BE49-F238E27FC236}">
                  <a16:creationId xmlns:a16="http://schemas.microsoft.com/office/drawing/2014/main" id="{3291AE41-8E3B-ADC9-5E64-7598F1ECF95D}"/>
                </a:ext>
              </a:extLst>
            </p:cNvPr>
            <p:cNvSpPr/>
            <p:nvPr/>
          </p:nvSpPr>
          <p:spPr>
            <a:xfrm>
              <a:off x="1562409" y="1154661"/>
              <a:ext cx="8294164" cy="4548677"/>
            </a:xfrm>
            <a:prstGeom prst="roundRect">
              <a:avLst>
                <a:gd name="adj" fmla="val 611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a:extLst>
                <a:ext uri="{FF2B5EF4-FFF2-40B4-BE49-F238E27FC236}">
                  <a16:creationId xmlns:a16="http://schemas.microsoft.com/office/drawing/2014/main" id="{98ADF1B8-AD31-AC9D-1924-7CF7882048AB}"/>
                </a:ext>
              </a:extLst>
            </p:cNvPr>
            <p:cNvPicPr>
              <a:picLocks noChangeAspect="1"/>
            </p:cNvPicPr>
            <p:nvPr/>
          </p:nvPicPr>
          <p:blipFill>
            <a:blip r:embed="rId2"/>
            <a:stretch>
              <a:fillRect/>
            </a:stretch>
          </p:blipFill>
          <p:spPr>
            <a:xfrm>
              <a:off x="8332573" y="4176492"/>
              <a:ext cx="1524000" cy="1549400"/>
            </a:xfrm>
            <a:prstGeom prst="rect">
              <a:avLst/>
            </a:prstGeom>
          </p:spPr>
        </p:pic>
      </p:grpSp>
      <p:sp>
        <p:nvSpPr>
          <p:cNvPr id="14" name="Otsikko 13">
            <a:extLst>
              <a:ext uri="{FF2B5EF4-FFF2-40B4-BE49-F238E27FC236}">
                <a16:creationId xmlns:a16="http://schemas.microsoft.com/office/drawing/2014/main" id="{B84FBD07-00BE-DC77-85E7-0D02F7BB829E}"/>
              </a:ext>
            </a:extLst>
          </p:cNvPr>
          <p:cNvSpPr>
            <a:spLocks noGrp="1"/>
          </p:cNvSpPr>
          <p:nvPr>
            <p:ph type="title" hasCustomPrompt="1"/>
          </p:nvPr>
        </p:nvSpPr>
        <p:spPr>
          <a:xfrm>
            <a:off x="1363493" y="1328311"/>
            <a:ext cx="7916694" cy="811774"/>
          </a:xfrm>
        </p:spPr>
        <p:txBody>
          <a:bodyPr/>
          <a:lstStyle/>
          <a:p>
            <a:r>
              <a:rPr lang="fi-FI" dirty="0"/>
              <a:t>Kirjoita tähän esityksen sisältö</a:t>
            </a:r>
          </a:p>
        </p:txBody>
      </p:sp>
      <p:sp>
        <p:nvSpPr>
          <p:cNvPr id="18" name="Tekstin paikkamerkki 17">
            <a:extLst>
              <a:ext uri="{FF2B5EF4-FFF2-40B4-BE49-F238E27FC236}">
                <a16:creationId xmlns:a16="http://schemas.microsoft.com/office/drawing/2014/main" id="{2276946A-5323-9C9D-8FBD-EE13FF20CA1A}"/>
              </a:ext>
            </a:extLst>
          </p:cNvPr>
          <p:cNvSpPr>
            <a:spLocks noGrp="1"/>
          </p:cNvSpPr>
          <p:nvPr>
            <p:ph type="body" sz="quarter" idx="10"/>
          </p:nvPr>
        </p:nvSpPr>
        <p:spPr>
          <a:xfrm>
            <a:off x="1363493" y="2266747"/>
            <a:ext cx="7916862" cy="317976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9" name="Kuva 18">
            <a:extLst>
              <a:ext uri="{FF2B5EF4-FFF2-40B4-BE49-F238E27FC236}">
                <a16:creationId xmlns:a16="http://schemas.microsoft.com/office/drawing/2014/main" id="{6B92377B-0DA6-3355-AC38-7E286CA078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112458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EE57D3C2-3923-5598-C616-9EC422769043}"/>
              </a:ext>
            </a:extLst>
          </p:cNvPr>
          <p:cNvGrpSpPr/>
          <p:nvPr userDrawn="1"/>
        </p:nvGrpSpPr>
        <p:grpSpPr>
          <a:xfrm>
            <a:off x="1150899" y="1143384"/>
            <a:ext cx="8294164" cy="4571231"/>
            <a:chOff x="1562409" y="1154661"/>
            <a:chExt cx="8294164" cy="4571231"/>
          </a:xfrm>
        </p:grpSpPr>
        <p:sp>
          <p:nvSpPr>
            <p:cNvPr id="11" name="Pyöristetty suorakulmio 10">
              <a:extLst>
                <a:ext uri="{FF2B5EF4-FFF2-40B4-BE49-F238E27FC236}">
                  <a16:creationId xmlns:a16="http://schemas.microsoft.com/office/drawing/2014/main" id="{3291AE41-8E3B-ADC9-5E64-7598F1ECF95D}"/>
                </a:ext>
              </a:extLst>
            </p:cNvPr>
            <p:cNvSpPr/>
            <p:nvPr/>
          </p:nvSpPr>
          <p:spPr>
            <a:xfrm>
              <a:off x="1562409" y="1154661"/>
              <a:ext cx="8294164" cy="4548677"/>
            </a:xfrm>
            <a:prstGeom prst="roundRect">
              <a:avLst>
                <a:gd name="adj" fmla="val 611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a:extLst>
                <a:ext uri="{FF2B5EF4-FFF2-40B4-BE49-F238E27FC236}">
                  <a16:creationId xmlns:a16="http://schemas.microsoft.com/office/drawing/2014/main" id="{98ADF1B8-AD31-AC9D-1924-7CF7882048AB}"/>
                </a:ext>
              </a:extLst>
            </p:cNvPr>
            <p:cNvPicPr>
              <a:picLocks noChangeAspect="1"/>
            </p:cNvPicPr>
            <p:nvPr/>
          </p:nvPicPr>
          <p:blipFill>
            <a:blip r:embed="rId2"/>
            <a:stretch>
              <a:fillRect/>
            </a:stretch>
          </p:blipFill>
          <p:spPr>
            <a:xfrm>
              <a:off x="8332573" y="4176492"/>
              <a:ext cx="1524000" cy="1549400"/>
            </a:xfrm>
            <a:prstGeom prst="rect">
              <a:avLst/>
            </a:prstGeom>
          </p:spPr>
        </p:pic>
      </p:grpSp>
      <p:sp>
        <p:nvSpPr>
          <p:cNvPr id="18" name="Tekstin paikkamerkki 17">
            <a:extLst>
              <a:ext uri="{FF2B5EF4-FFF2-40B4-BE49-F238E27FC236}">
                <a16:creationId xmlns:a16="http://schemas.microsoft.com/office/drawing/2014/main" id="{2276946A-5323-9C9D-8FBD-EE13FF20CA1A}"/>
              </a:ext>
            </a:extLst>
          </p:cNvPr>
          <p:cNvSpPr>
            <a:spLocks noGrp="1"/>
          </p:cNvSpPr>
          <p:nvPr>
            <p:ph type="body" sz="quarter" idx="10"/>
          </p:nvPr>
        </p:nvSpPr>
        <p:spPr>
          <a:xfrm>
            <a:off x="1363493" y="1352145"/>
            <a:ext cx="7916862" cy="4094364"/>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2" name="Kuva 1">
            <a:extLst>
              <a:ext uri="{FF2B5EF4-FFF2-40B4-BE49-F238E27FC236}">
                <a16:creationId xmlns:a16="http://schemas.microsoft.com/office/drawing/2014/main" id="{4485E2F9-26A1-E3F1-2A86-53C90F1A04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41997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8" name="Median paikkamerkki 7">
            <a:extLst>
              <a:ext uri="{FF2B5EF4-FFF2-40B4-BE49-F238E27FC236}">
                <a16:creationId xmlns:a16="http://schemas.microsoft.com/office/drawing/2014/main" id="{1DBB404B-086B-E9E6-AC74-5AAE1D4AF8ED}"/>
              </a:ext>
            </a:extLst>
          </p:cNvPr>
          <p:cNvSpPr>
            <a:spLocks noGrp="1"/>
          </p:cNvSpPr>
          <p:nvPr>
            <p:ph type="media" sz="quarter" idx="10"/>
          </p:nvPr>
        </p:nvSpPr>
        <p:spPr>
          <a:xfrm>
            <a:off x="814387" y="1088019"/>
            <a:ext cx="10563225" cy="5113549"/>
          </a:xfrm>
        </p:spPr>
        <p:txBody>
          <a:bodyPr/>
          <a:lstStyle/>
          <a:p>
            <a:endParaRPr lang="fi-FI" dirty="0"/>
          </a:p>
        </p:txBody>
      </p:sp>
      <p:pic>
        <p:nvPicPr>
          <p:cNvPr id="9" name="Kuva 8">
            <a:extLst>
              <a:ext uri="{FF2B5EF4-FFF2-40B4-BE49-F238E27FC236}">
                <a16:creationId xmlns:a16="http://schemas.microsoft.com/office/drawing/2014/main" id="{84B4583E-2176-6008-2B35-9F0B0B747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
        <p:nvSpPr>
          <p:cNvPr id="10" name="Otsikko 1">
            <a:extLst>
              <a:ext uri="{FF2B5EF4-FFF2-40B4-BE49-F238E27FC236}">
                <a16:creationId xmlns:a16="http://schemas.microsoft.com/office/drawing/2014/main" id="{29DEDE88-D5AF-5F87-FE0F-BF6D0600BA77}"/>
              </a:ext>
            </a:extLst>
          </p:cNvPr>
          <p:cNvSpPr>
            <a:spLocks noGrp="1"/>
          </p:cNvSpPr>
          <p:nvPr>
            <p:ph type="title"/>
          </p:nvPr>
        </p:nvSpPr>
        <p:spPr>
          <a:xfrm>
            <a:off x="814387" y="365125"/>
            <a:ext cx="8278091" cy="722894"/>
          </a:xfrm>
        </p:spPr>
        <p:txBody>
          <a:bodyPr>
            <a:normAutofit/>
          </a:bodyPr>
          <a:lstStyle/>
          <a:p>
            <a:endParaRPr lang="fi-FI" sz="3600" dirty="0">
              <a:solidFill>
                <a:srgbClr val="21806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265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3" name="Pyöristetty suorakulmio 2">
            <a:hlinkClick r:id="rId2"/>
            <a:extLst>
              <a:ext uri="{FF2B5EF4-FFF2-40B4-BE49-F238E27FC236}">
                <a16:creationId xmlns:a16="http://schemas.microsoft.com/office/drawing/2014/main" id="{BAE1F700-1BD6-E657-9F0F-B6D536E7898C}"/>
              </a:ext>
            </a:extLst>
          </p:cNvPr>
          <p:cNvSpPr/>
          <p:nvPr userDrawn="1"/>
        </p:nvSpPr>
        <p:spPr>
          <a:xfrm>
            <a:off x="6127605" y="4223861"/>
            <a:ext cx="4001351" cy="1034447"/>
          </a:xfrm>
          <a:prstGeom prst="roundRect">
            <a:avLst>
              <a:gd name="adj" fmla="val 1086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yöristetty suorakulmio 5">
            <a:hlinkClick r:id="rId3"/>
            <a:extLst>
              <a:ext uri="{FF2B5EF4-FFF2-40B4-BE49-F238E27FC236}">
                <a16:creationId xmlns:a16="http://schemas.microsoft.com/office/drawing/2014/main" id="{83A0C7AF-64AB-AED6-F268-51743E5F316A}"/>
              </a:ext>
              <a:ext uri="{C183D7F6-B498-43B3-948B-1728B52AA6E4}">
                <adec:decorative xmlns:adec="http://schemas.microsoft.com/office/drawing/2017/decorative" val="1"/>
              </a:ext>
            </a:extLst>
          </p:cNvPr>
          <p:cNvSpPr/>
          <p:nvPr userDrawn="1"/>
        </p:nvSpPr>
        <p:spPr>
          <a:xfrm>
            <a:off x="2130901" y="2599305"/>
            <a:ext cx="2324017" cy="1021404"/>
          </a:xfrm>
          <a:prstGeom prst="roundRect">
            <a:avLst>
              <a:gd name="adj" fmla="val 1086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yöristetty suorakulmio 7">
            <a:hlinkClick r:id="rId4"/>
            <a:extLst>
              <a:ext uri="{FF2B5EF4-FFF2-40B4-BE49-F238E27FC236}">
                <a16:creationId xmlns:a16="http://schemas.microsoft.com/office/drawing/2014/main" id="{CF7F2A01-547B-8199-9CAB-8618B9BC0968}"/>
              </a:ext>
            </a:extLst>
          </p:cNvPr>
          <p:cNvSpPr/>
          <p:nvPr userDrawn="1"/>
        </p:nvSpPr>
        <p:spPr>
          <a:xfrm>
            <a:off x="4161379" y="4227069"/>
            <a:ext cx="1614107" cy="1038356"/>
          </a:xfrm>
          <a:prstGeom prst="roundRect">
            <a:avLst>
              <a:gd name="adj" fmla="val 1086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Pyöristetty suorakulmio 9">
            <a:hlinkClick r:id="rId5"/>
            <a:extLst>
              <a:ext uri="{FF2B5EF4-FFF2-40B4-BE49-F238E27FC236}">
                <a16:creationId xmlns:a16="http://schemas.microsoft.com/office/drawing/2014/main" id="{673CC090-3375-D447-C20A-AFD167529DC2}"/>
              </a:ext>
              <a:ext uri="{C183D7F6-B498-43B3-948B-1728B52AA6E4}">
                <adec:decorative xmlns:adec="http://schemas.microsoft.com/office/drawing/2017/decorative" val="1"/>
              </a:ext>
            </a:extLst>
          </p:cNvPr>
          <p:cNvSpPr/>
          <p:nvPr userDrawn="1"/>
        </p:nvSpPr>
        <p:spPr>
          <a:xfrm>
            <a:off x="4971345" y="2595684"/>
            <a:ext cx="2324017" cy="1038356"/>
          </a:xfrm>
          <a:prstGeom prst="roundRect">
            <a:avLst>
              <a:gd name="adj" fmla="val 1086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Pyöristetty suorakulmio 10">
            <a:hlinkClick r:id="rId6"/>
            <a:extLst>
              <a:ext uri="{FF2B5EF4-FFF2-40B4-BE49-F238E27FC236}">
                <a16:creationId xmlns:a16="http://schemas.microsoft.com/office/drawing/2014/main" id="{7AEC70FE-7490-80DD-1A3F-DA06F234907F}"/>
              </a:ext>
              <a:ext uri="{C183D7F6-B498-43B3-948B-1728B52AA6E4}">
                <adec:decorative xmlns:adec="http://schemas.microsoft.com/office/drawing/2017/decorative" val="1"/>
              </a:ext>
            </a:extLst>
          </p:cNvPr>
          <p:cNvSpPr/>
          <p:nvPr userDrawn="1"/>
        </p:nvSpPr>
        <p:spPr>
          <a:xfrm>
            <a:off x="2134326" y="4228862"/>
            <a:ext cx="1674936" cy="1038356"/>
          </a:xfrm>
          <a:prstGeom prst="roundRect">
            <a:avLst>
              <a:gd name="adj" fmla="val 1086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yöristetty suorakulmio 11">
            <a:hlinkClick r:id="rId7"/>
            <a:extLst>
              <a:ext uri="{FF2B5EF4-FFF2-40B4-BE49-F238E27FC236}">
                <a16:creationId xmlns:a16="http://schemas.microsoft.com/office/drawing/2014/main" id="{A5307138-D302-0E40-9AD4-95382E8C2BB8}"/>
              </a:ext>
            </a:extLst>
          </p:cNvPr>
          <p:cNvSpPr/>
          <p:nvPr userDrawn="1"/>
        </p:nvSpPr>
        <p:spPr>
          <a:xfrm>
            <a:off x="7804939" y="2599722"/>
            <a:ext cx="2324017" cy="1038357"/>
          </a:xfrm>
          <a:prstGeom prst="roundRect">
            <a:avLst>
              <a:gd name="adj" fmla="val 1086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Kuva 67">
            <a:extLst>
              <a:ext uri="{FF2B5EF4-FFF2-40B4-BE49-F238E27FC236}">
                <a16:creationId xmlns:a16="http://schemas.microsoft.com/office/drawing/2014/main" id="{FD3DC33B-1777-0821-ED8D-0C0C040C2D22}"/>
              </a:ext>
              <a:ext uri="{C183D7F6-B498-43B3-948B-1728B52AA6E4}">
                <adec:decorative xmlns:adec="http://schemas.microsoft.com/office/drawing/2017/decorative" val="1"/>
              </a:ext>
            </a:extLst>
          </p:cNvPr>
          <p:cNvSpPr/>
          <p:nvPr userDrawn="1"/>
        </p:nvSpPr>
        <p:spPr>
          <a:xfrm>
            <a:off x="2673573" y="4068087"/>
            <a:ext cx="570898" cy="404420"/>
          </a:xfrm>
          <a:custGeom>
            <a:avLst/>
            <a:gdLst>
              <a:gd name="connsiteX0" fmla="*/ 1017172 w 1031554"/>
              <a:gd name="connsiteY0" fmla="*/ 119594 h 730746"/>
              <a:gd name="connsiteX1" fmla="*/ 924653 w 1031554"/>
              <a:gd name="connsiteY1" fmla="*/ 25309 h 730746"/>
              <a:gd name="connsiteX2" fmla="*/ 106937 w 1031554"/>
              <a:gd name="connsiteY2" fmla="*/ 25309 h 730746"/>
              <a:gd name="connsiteX3" fmla="*/ 14380 w 1031554"/>
              <a:gd name="connsiteY3" fmla="*/ 119594 h 730746"/>
              <a:gd name="connsiteX4" fmla="*/ 14380 w 1031554"/>
              <a:gd name="connsiteY4" fmla="*/ 611153 h 730746"/>
              <a:gd name="connsiteX5" fmla="*/ 106937 w 1031554"/>
              <a:gd name="connsiteY5" fmla="*/ 705437 h 730746"/>
              <a:gd name="connsiteX6" fmla="*/ 924653 w 1031554"/>
              <a:gd name="connsiteY6" fmla="*/ 705437 h 730746"/>
              <a:gd name="connsiteX7" fmla="*/ 1017172 w 1031554"/>
              <a:gd name="connsiteY7" fmla="*/ 611153 h 730746"/>
              <a:gd name="connsiteX8" fmla="*/ 1017172 w 1031554"/>
              <a:gd name="connsiteY8" fmla="*/ 119594 h 730746"/>
              <a:gd name="connsiteX9" fmla="*/ 429807 w 1031554"/>
              <a:gd name="connsiteY9" fmla="*/ 537331 h 730746"/>
              <a:gd name="connsiteX10" fmla="*/ 429807 w 1031554"/>
              <a:gd name="connsiteY10" fmla="*/ 193469 h 730746"/>
              <a:gd name="connsiteX11" fmla="*/ 687701 w 1031554"/>
              <a:gd name="connsiteY11" fmla="*/ 365406 h 730746"/>
              <a:gd name="connsiteX12" fmla="*/ 429807 w 1031554"/>
              <a:gd name="connsiteY12" fmla="*/ 537331 h 73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1554" h="730746">
                <a:moveTo>
                  <a:pt x="1017172" y="119594"/>
                </a:moveTo>
                <a:cubicBezTo>
                  <a:pt x="1011758" y="74425"/>
                  <a:pt x="969190" y="31112"/>
                  <a:pt x="924653" y="25309"/>
                </a:cubicBezTo>
                <a:cubicBezTo>
                  <a:pt x="653125" y="-8436"/>
                  <a:pt x="378465" y="-8436"/>
                  <a:pt x="106937" y="25309"/>
                </a:cubicBezTo>
                <a:cubicBezTo>
                  <a:pt x="62362" y="31099"/>
                  <a:pt x="19795" y="74425"/>
                  <a:pt x="14380" y="119594"/>
                </a:cubicBezTo>
                <a:cubicBezTo>
                  <a:pt x="-4793" y="285137"/>
                  <a:pt x="-4793" y="445647"/>
                  <a:pt x="14380" y="611153"/>
                </a:cubicBezTo>
                <a:cubicBezTo>
                  <a:pt x="19795" y="656322"/>
                  <a:pt x="62362" y="699675"/>
                  <a:pt x="106937" y="705437"/>
                </a:cubicBezTo>
                <a:cubicBezTo>
                  <a:pt x="378465" y="739183"/>
                  <a:pt x="653125" y="739183"/>
                  <a:pt x="924653" y="705437"/>
                </a:cubicBezTo>
                <a:cubicBezTo>
                  <a:pt x="969190" y="699685"/>
                  <a:pt x="1011758" y="656322"/>
                  <a:pt x="1017172" y="611153"/>
                </a:cubicBezTo>
                <a:cubicBezTo>
                  <a:pt x="1036348" y="445663"/>
                  <a:pt x="1036348" y="285137"/>
                  <a:pt x="1017172" y="119594"/>
                </a:cubicBezTo>
                <a:close/>
                <a:moveTo>
                  <a:pt x="429807" y="537331"/>
                </a:moveTo>
                <a:lnTo>
                  <a:pt x="429807" y="193469"/>
                </a:lnTo>
                <a:lnTo>
                  <a:pt x="687701" y="365406"/>
                </a:lnTo>
                <a:lnTo>
                  <a:pt x="429807" y="537331"/>
                </a:lnTo>
                <a:close/>
              </a:path>
            </a:pathLst>
          </a:custGeom>
          <a:solidFill>
            <a:srgbClr val="21806E"/>
          </a:solidFill>
          <a:ln w="2509" cap="flat">
            <a:noFill/>
            <a:prstDash val="solid"/>
            <a:miter/>
          </a:ln>
        </p:spPr>
        <p:txBody>
          <a:bodyPr rtlCol="0" anchor="ctr"/>
          <a:lstStyle/>
          <a:p>
            <a:endParaRPr lang="fi-FI"/>
          </a:p>
        </p:txBody>
      </p:sp>
      <p:pic>
        <p:nvPicPr>
          <p:cNvPr id="24" name="Kuva 23">
            <a:extLst>
              <a:ext uri="{FF2B5EF4-FFF2-40B4-BE49-F238E27FC236}">
                <a16:creationId xmlns:a16="http://schemas.microsoft.com/office/drawing/2014/main" id="{518A2190-CD38-0355-7041-17D611179A35}"/>
              </a:ext>
              <a:ext uri="{C183D7F6-B498-43B3-948B-1728B52AA6E4}">
                <adec:decorative xmlns:adec="http://schemas.microsoft.com/office/drawing/2017/decorative" val="1"/>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02748" y="2339622"/>
            <a:ext cx="528397" cy="528397"/>
          </a:xfrm>
          <a:prstGeom prst="rect">
            <a:avLst/>
          </a:prstGeom>
        </p:spPr>
      </p:pic>
      <p:pic>
        <p:nvPicPr>
          <p:cNvPr id="25" name="Kuva 24">
            <a:extLst>
              <a:ext uri="{FF2B5EF4-FFF2-40B4-BE49-F238E27FC236}">
                <a16:creationId xmlns:a16="http://schemas.microsoft.com/office/drawing/2014/main" id="{1B35D653-BC2D-70BC-2CB3-0E265FE19584}"/>
              </a:ext>
              <a:ext uri="{C183D7F6-B498-43B3-948B-1728B52AA6E4}">
                <adec:decorative xmlns:adec="http://schemas.microsoft.com/office/drawing/2017/decorative" val="1"/>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34598" y="2321842"/>
            <a:ext cx="530321" cy="530321"/>
          </a:xfrm>
          <a:prstGeom prst="rect">
            <a:avLst/>
          </a:prstGeom>
        </p:spPr>
      </p:pic>
      <p:pic>
        <p:nvPicPr>
          <p:cNvPr id="26" name="Kuva 25">
            <a:extLst>
              <a:ext uri="{FF2B5EF4-FFF2-40B4-BE49-F238E27FC236}">
                <a16:creationId xmlns:a16="http://schemas.microsoft.com/office/drawing/2014/main" id="{37A42371-A791-836E-29B7-34E196D8DB5E}"/>
              </a:ext>
              <a:ext uri="{C183D7F6-B498-43B3-948B-1728B52AA6E4}">
                <adec:decorative xmlns:adec="http://schemas.microsoft.com/office/drawing/2017/decorative" val="1"/>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866369" y="2295631"/>
            <a:ext cx="530320" cy="530320"/>
          </a:xfrm>
          <a:prstGeom prst="rect">
            <a:avLst/>
          </a:prstGeom>
        </p:spPr>
      </p:pic>
      <p:pic>
        <p:nvPicPr>
          <p:cNvPr id="27" name="Kuva 26">
            <a:extLst>
              <a:ext uri="{FF2B5EF4-FFF2-40B4-BE49-F238E27FC236}">
                <a16:creationId xmlns:a16="http://schemas.microsoft.com/office/drawing/2014/main" id="{E6E0E4A3-087F-F79E-65A5-0C10B3305F5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pic>
        <p:nvPicPr>
          <p:cNvPr id="28" name="Kuva 27">
            <a:extLst>
              <a:ext uri="{FF2B5EF4-FFF2-40B4-BE49-F238E27FC236}">
                <a16:creationId xmlns:a16="http://schemas.microsoft.com/office/drawing/2014/main" id="{7456E18C-2CD6-D72B-B128-49F761C61B24}"/>
              </a:ext>
            </a:extLst>
          </p:cNvPr>
          <p:cNvPicPr>
            <a:picLocks noChangeAspect="1"/>
          </p:cNvPicPr>
          <p:nvPr userDrawn="1"/>
        </p:nvPicPr>
        <p:blipFill>
          <a:blip r:embed="rId15"/>
          <a:stretch>
            <a:fillRect/>
          </a:stretch>
        </p:blipFill>
        <p:spPr>
          <a:xfrm>
            <a:off x="10938932" y="-9035"/>
            <a:ext cx="1257859" cy="2470794"/>
          </a:xfrm>
          <a:prstGeom prst="rect">
            <a:avLst/>
          </a:prstGeom>
        </p:spPr>
      </p:pic>
      <p:pic>
        <p:nvPicPr>
          <p:cNvPr id="2" name="Kuva 1">
            <a:extLst>
              <a:ext uri="{FF2B5EF4-FFF2-40B4-BE49-F238E27FC236}">
                <a16:creationId xmlns:a16="http://schemas.microsoft.com/office/drawing/2014/main" id="{77CD0C94-B433-2507-6218-7EAA88C14EE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806819" y="3996581"/>
            <a:ext cx="444010" cy="454559"/>
          </a:xfrm>
          <a:prstGeom prst="rect">
            <a:avLst/>
          </a:prstGeom>
        </p:spPr>
      </p:pic>
      <p:pic>
        <p:nvPicPr>
          <p:cNvPr id="5" name="Kuva 4">
            <a:extLst>
              <a:ext uri="{FF2B5EF4-FFF2-40B4-BE49-F238E27FC236}">
                <a16:creationId xmlns:a16="http://schemas.microsoft.com/office/drawing/2014/main" id="{700AF66B-92EB-8F63-9F1B-63591FCA986D}"/>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flipV="1">
            <a:off x="7864197" y="3922975"/>
            <a:ext cx="528165" cy="528165"/>
          </a:xfrm>
          <a:prstGeom prst="rect">
            <a:avLst/>
          </a:prstGeom>
        </p:spPr>
      </p:pic>
    </p:spTree>
    <p:extLst>
      <p:ext uri="{BB962C8B-B14F-4D97-AF65-F5344CB8AC3E}">
        <p14:creationId xmlns:p14="http://schemas.microsoft.com/office/powerpoint/2010/main" val="244588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2C8D44DA-C8E1-1111-C5EB-62958EC52C8A}"/>
              </a:ext>
            </a:extLst>
          </p:cNvPr>
          <p:cNvSpPr/>
          <p:nvPr userDrawn="1"/>
        </p:nvSpPr>
        <p:spPr>
          <a:xfrm>
            <a:off x="0" y="848170"/>
            <a:ext cx="12191999" cy="5161660"/>
          </a:xfrm>
          <a:prstGeom prst="rect">
            <a:avLst/>
          </a:prstGeom>
          <a:solidFill>
            <a:srgbClr val="E6E6E6"/>
          </a:solidFill>
          <a:ln w="9507" cap="flat">
            <a:noFill/>
            <a:prstDash val="solid"/>
            <a:miter/>
          </a:ln>
        </p:spPr>
        <p:txBody>
          <a:bodyPr rtlCol="0" anchor="ctr"/>
          <a:lstStyle/>
          <a:p>
            <a:pPr algn="l"/>
            <a:endParaRPr lang="fi-FI"/>
          </a:p>
        </p:txBody>
      </p:sp>
      <p:pic>
        <p:nvPicPr>
          <p:cNvPr id="5" name="Kuva 4">
            <a:extLst>
              <a:ext uri="{FF2B5EF4-FFF2-40B4-BE49-F238E27FC236}">
                <a16:creationId xmlns:a16="http://schemas.microsoft.com/office/drawing/2014/main" id="{EE1D179E-CBEB-8A99-AF03-BFE8BDA262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9644" y="6151774"/>
            <a:ext cx="2169104" cy="452078"/>
          </a:xfrm>
          <a:prstGeom prst="rect">
            <a:avLst/>
          </a:prstGeom>
        </p:spPr>
      </p:pic>
      <p:sp>
        <p:nvSpPr>
          <p:cNvPr id="20" name="Kuvan paikkamerkki 19">
            <a:extLst>
              <a:ext uri="{FF2B5EF4-FFF2-40B4-BE49-F238E27FC236}">
                <a16:creationId xmlns:a16="http://schemas.microsoft.com/office/drawing/2014/main" id="{7846D3E4-B36F-B954-F56A-1C94E133EE16}"/>
              </a:ext>
            </a:extLst>
          </p:cNvPr>
          <p:cNvSpPr>
            <a:spLocks noGrp="1"/>
          </p:cNvSpPr>
          <p:nvPr>
            <p:ph type="pic" sz="quarter" idx="13"/>
          </p:nvPr>
        </p:nvSpPr>
        <p:spPr>
          <a:xfrm>
            <a:off x="522138" y="302121"/>
            <a:ext cx="4244126" cy="4248068"/>
          </a:xfrm>
          <a:custGeom>
            <a:avLst/>
            <a:gdLst>
              <a:gd name="connsiteX0" fmla="*/ 2062616 w 4125233"/>
              <a:gd name="connsiteY0" fmla="*/ 0 h 4125233"/>
              <a:gd name="connsiteX1" fmla="*/ 4125233 w 4125233"/>
              <a:gd name="connsiteY1" fmla="*/ 2062616 h 4125233"/>
              <a:gd name="connsiteX2" fmla="*/ 2062616 w 4125233"/>
              <a:gd name="connsiteY2" fmla="*/ 4125233 h 4125233"/>
              <a:gd name="connsiteX3" fmla="*/ 0 w 4125233"/>
              <a:gd name="connsiteY3" fmla="*/ 2062616 h 4125233"/>
              <a:gd name="connsiteX4" fmla="*/ 2062616 w 4125233"/>
              <a:gd name="connsiteY4" fmla="*/ 0 h 412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233" h="4125233">
                <a:moveTo>
                  <a:pt x="2062616" y="0"/>
                </a:moveTo>
                <a:cubicBezTo>
                  <a:pt x="3201768" y="0"/>
                  <a:pt x="4125233" y="923465"/>
                  <a:pt x="4125233" y="2062616"/>
                </a:cubicBezTo>
                <a:cubicBezTo>
                  <a:pt x="4125233" y="3201768"/>
                  <a:pt x="3201768" y="4125233"/>
                  <a:pt x="2062616" y="4125233"/>
                </a:cubicBezTo>
                <a:cubicBezTo>
                  <a:pt x="923465" y="4125233"/>
                  <a:pt x="0" y="3201768"/>
                  <a:pt x="0" y="2062616"/>
                </a:cubicBezTo>
                <a:cubicBezTo>
                  <a:pt x="0" y="923465"/>
                  <a:pt x="923465" y="0"/>
                  <a:pt x="2062616" y="0"/>
                </a:cubicBezTo>
                <a:close/>
              </a:path>
            </a:pathLst>
          </a:custGeom>
          <a:solidFill>
            <a:schemeClr val="bg1"/>
          </a:solidFill>
          <a:ln w="152400">
            <a:solidFill>
              <a:schemeClr val="bg1"/>
            </a:solidFill>
          </a:ln>
        </p:spPr>
        <p:txBody>
          <a:bodyPr wrap="square">
            <a:noAutofit/>
          </a:bodyPr>
          <a:lstStyle/>
          <a:p>
            <a:endParaRPr lang="fi-FI"/>
          </a:p>
        </p:txBody>
      </p:sp>
      <p:sp>
        <p:nvSpPr>
          <p:cNvPr id="17" name="Kuvan paikkamerkki 16">
            <a:extLst>
              <a:ext uri="{FF2B5EF4-FFF2-40B4-BE49-F238E27FC236}">
                <a16:creationId xmlns:a16="http://schemas.microsoft.com/office/drawing/2014/main" id="{500B1867-6156-7B3E-1A80-021E41C8E173}"/>
              </a:ext>
            </a:extLst>
          </p:cNvPr>
          <p:cNvSpPr>
            <a:spLocks noGrp="1"/>
          </p:cNvSpPr>
          <p:nvPr>
            <p:ph type="pic" sz="quarter" idx="12"/>
          </p:nvPr>
        </p:nvSpPr>
        <p:spPr>
          <a:xfrm>
            <a:off x="2965660" y="3288429"/>
            <a:ext cx="2860688" cy="2863345"/>
          </a:xfrm>
          <a:custGeom>
            <a:avLst/>
            <a:gdLst>
              <a:gd name="connsiteX0" fmla="*/ 2062616 w 4125233"/>
              <a:gd name="connsiteY0" fmla="*/ 0 h 4125233"/>
              <a:gd name="connsiteX1" fmla="*/ 4125233 w 4125233"/>
              <a:gd name="connsiteY1" fmla="*/ 2062616 h 4125233"/>
              <a:gd name="connsiteX2" fmla="*/ 2062616 w 4125233"/>
              <a:gd name="connsiteY2" fmla="*/ 4125233 h 4125233"/>
              <a:gd name="connsiteX3" fmla="*/ 0 w 4125233"/>
              <a:gd name="connsiteY3" fmla="*/ 2062616 h 4125233"/>
              <a:gd name="connsiteX4" fmla="*/ 2062616 w 4125233"/>
              <a:gd name="connsiteY4" fmla="*/ 0 h 412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233" h="4125233">
                <a:moveTo>
                  <a:pt x="2062616" y="0"/>
                </a:moveTo>
                <a:cubicBezTo>
                  <a:pt x="3201768" y="0"/>
                  <a:pt x="4125233" y="923465"/>
                  <a:pt x="4125233" y="2062616"/>
                </a:cubicBezTo>
                <a:cubicBezTo>
                  <a:pt x="4125233" y="3201768"/>
                  <a:pt x="3201768" y="4125233"/>
                  <a:pt x="2062616" y="4125233"/>
                </a:cubicBezTo>
                <a:cubicBezTo>
                  <a:pt x="923465" y="4125233"/>
                  <a:pt x="0" y="3201768"/>
                  <a:pt x="0" y="2062616"/>
                </a:cubicBezTo>
                <a:cubicBezTo>
                  <a:pt x="0" y="923465"/>
                  <a:pt x="923465" y="0"/>
                  <a:pt x="2062616" y="0"/>
                </a:cubicBezTo>
                <a:close/>
              </a:path>
            </a:pathLst>
          </a:custGeom>
          <a:solidFill>
            <a:schemeClr val="bg1"/>
          </a:solidFill>
          <a:ln w="152400">
            <a:solidFill>
              <a:schemeClr val="bg1"/>
            </a:solidFill>
          </a:ln>
        </p:spPr>
        <p:txBody>
          <a:bodyPr wrap="square">
            <a:noAutofit/>
          </a:bodyPr>
          <a:lstStyle/>
          <a:p>
            <a:endParaRPr lang="fi-FI"/>
          </a:p>
        </p:txBody>
      </p:sp>
    </p:spTree>
    <p:extLst>
      <p:ext uri="{BB962C8B-B14F-4D97-AF65-F5344CB8AC3E}">
        <p14:creationId xmlns:p14="http://schemas.microsoft.com/office/powerpoint/2010/main" val="178105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A53E30B-53FF-F08D-66C1-6AC1EACCC6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00900552-FF00-D47D-90A8-53CFA30F0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2903980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51" r:id="rId5"/>
    <p:sldLayoutId id="2147483666" r:id="rId6"/>
    <p:sldLayoutId id="2147483655" r:id="rId7"/>
    <p:sldLayoutId id="2147483667" r:id="rId8"/>
    <p:sldLayoutId id="2147483665" r:id="rId9"/>
    <p:sldLayoutId id="2147483649" r:id="rId10"/>
    <p:sldLayoutId id="2147483650" r:id="rId11"/>
    <p:sldLayoutId id="2147483663" r:id="rId12"/>
    <p:sldLayoutId id="2147483668" r:id="rId13"/>
    <p:sldLayoutId id="2147483654" r:id="rId14"/>
  </p:sldLayoutIdLst>
  <p:txStyles>
    <p:titleStyle>
      <a:lvl1pPr algn="l" defTabSz="914400" rtl="0" eaLnBrk="1" latinLnBrk="0" hangingPunct="1">
        <a:lnSpc>
          <a:spcPct val="90000"/>
        </a:lnSpc>
        <a:spcBef>
          <a:spcPct val="0"/>
        </a:spcBef>
        <a:buNone/>
        <a:defRPr sz="3600" kern="1200">
          <a:solidFill>
            <a:srgbClr val="21806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21CE61E-AD52-338C-2E35-80925F98A034}"/>
              </a:ext>
            </a:extLst>
          </p:cNvPr>
          <p:cNvSpPr>
            <a:spLocks noGrp="1"/>
          </p:cNvSpPr>
          <p:nvPr>
            <p:ph type="title"/>
          </p:nvPr>
        </p:nvSpPr>
        <p:spPr>
          <a:xfrm>
            <a:off x="733364" y="-722894"/>
            <a:ext cx="8278091" cy="722894"/>
          </a:xfrm>
        </p:spPr>
        <p:txBody>
          <a:bodyPr/>
          <a:lstStyle/>
          <a:p>
            <a:r>
              <a:rPr lang="fi-FI" dirty="0"/>
              <a:t>Turvallisen tilan periaatteet -kuva</a:t>
            </a:r>
          </a:p>
        </p:txBody>
      </p:sp>
      <p:pic>
        <p:nvPicPr>
          <p:cNvPr id="4" name="Kuva 3" descr="Turvallisen tilan periaatteet -otsikko, johdantoteksti, kuvituskuva jossa piirrettyjä ihmishahmoja rivissä keskustelemassa, turvallisen tilan kuvakkeita ja otsikot Kunnioita muita, Ole avoin, Anna tilaa ja Toimi. Tekstit avattu seuraavassa diassa.">
            <a:extLst>
              <a:ext uri="{FF2B5EF4-FFF2-40B4-BE49-F238E27FC236}">
                <a16:creationId xmlns:a16="http://schemas.microsoft.com/office/drawing/2014/main" id="{7DD795C2-13F2-656E-D2C1-FBA9E2444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
            <a:ext cx="12192000" cy="6854251"/>
          </a:xfrm>
          <a:prstGeom prst="rect">
            <a:avLst/>
          </a:prstGeom>
        </p:spPr>
      </p:pic>
    </p:spTree>
    <p:extLst>
      <p:ext uri="{BB962C8B-B14F-4D97-AF65-F5344CB8AC3E}">
        <p14:creationId xmlns:p14="http://schemas.microsoft.com/office/powerpoint/2010/main" val="414663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A751F6B-0252-4313-A8CD-48153BF707E1}"/>
              </a:ext>
            </a:extLst>
          </p:cNvPr>
          <p:cNvSpPr>
            <a:spLocks noGrp="1"/>
          </p:cNvSpPr>
          <p:nvPr>
            <p:ph type="title"/>
          </p:nvPr>
        </p:nvSpPr>
        <p:spPr/>
        <p:txBody>
          <a:bodyPr/>
          <a:lstStyle/>
          <a:p>
            <a:r>
              <a:rPr lang="fi-FI" dirty="0"/>
              <a:t>Turvallisen tilan periaatteet -tekstiversio</a:t>
            </a:r>
          </a:p>
        </p:txBody>
      </p:sp>
      <p:sp>
        <p:nvSpPr>
          <p:cNvPr id="2" name="Median paikkamerkki 1">
            <a:extLst>
              <a:ext uri="{FF2B5EF4-FFF2-40B4-BE49-F238E27FC236}">
                <a16:creationId xmlns:a16="http://schemas.microsoft.com/office/drawing/2014/main" id="{73960034-8853-FDC4-B91C-93C310B67C72}"/>
              </a:ext>
            </a:extLst>
          </p:cNvPr>
          <p:cNvSpPr>
            <a:spLocks noGrp="1"/>
          </p:cNvSpPr>
          <p:nvPr>
            <p:ph type="media" sz="quarter" idx="10"/>
          </p:nvPr>
        </p:nvSpPr>
        <p:spPr>
          <a:xfrm>
            <a:off x="814387" y="1088019"/>
            <a:ext cx="10563225" cy="2186809"/>
          </a:xfrm>
        </p:spPr>
        <p:txBody>
          <a:bodyPr>
            <a:normAutofit/>
          </a:bodyPr>
          <a:lstStyle/>
          <a:p>
            <a:pPr marL="0" indent="0">
              <a:buNone/>
            </a:pPr>
            <a:r>
              <a:rPr lang="fi-FI" dirty="0"/>
              <a:t>Käytämme turvallisen tilan periaatteita kaikissa koulutuksissa ja tilaisuuksissa. Jokaisella on oikeus tulla kohdatuksi omana itsenään ja saada hyvä osallistumiskokemus. Jos huomaat toimineesi väärin, pyydä anteeksi ja toimi jatkossa toisin. Rakennetaan yhdessä kunnioittava ja yhdenvertainen ilmapiiri!</a:t>
            </a:r>
          </a:p>
          <a:p>
            <a:pPr marL="0" indent="0">
              <a:buNone/>
            </a:pPr>
            <a:endParaRPr lang="fi-FI" dirty="0"/>
          </a:p>
        </p:txBody>
      </p:sp>
      <p:sp>
        <p:nvSpPr>
          <p:cNvPr id="4" name="Tekstiruutu 3">
            <a:extLst>
              <a:ext uri="{FF2B5EF4-FFF2-40B4-BE49-F238E27FC236}">
                <a16:creationId xmlns:a16="http://schemas.microsoft.com/office/drawing/2014/main" id="{108593E4-AC17-D541-7654-7964AC9103FE}"/>
              </a:ext>
            </a:extLst>
          </p:cNvPr>
          <p:cNvSpPr txBox="1"/>
          <p:nvPr/>
        </p:nvSpPr>
        <p:spPr>
          <a:xfrm>
            <a:off x="814387" y="3274828"/>
            <a:ext cx="10563225" cy="3046988"/>
          </a:xfrm>
          <a:prstGeom prst="rect">
            <a:avLst/>
          </a:prstGeom>
          <a:noFill/>
        </p:spPr>
        <p:txBody>
          <a:bodyPr wrap="square" rtlCol="0">
            <a:spAutoFit/>
          </a:bodyPr>
          <a:lstStyle/>
          <a:p>
            <a:pPr marL="0" indent="0">
              <a:buNone/>
            </a:pPr>
            <a:r>
              <a:rPr lang="fi-FI" sz="2400" b="1" dirty="0"/>
              <a:t>Kunnioita muita: </a:t>
            </a:r>
            <a:r>
              <a:rPr lang="fi-FI" sz="2400" dirty="0"/>
              <a:t>Kuuntele muita, kunnioita erilaisia mielipiteitä ja etsi itse mahdollisimman rakentavia ilmaisutapoja. </a:t>
            </a:r>
          </a:p>
          <a:p>
            <a:pPr marL="0" indent="0">
              <a:buNone/>
            </a:pPr>
            <a:r>
              <a:rPr lang="fi-FI" sz="2400" b="1" dirty="0"/>
              <a:t>Ole avoin: </a:t>
            </a:r>
            <a:r>
              <a:rPr lang="fi-FI" sz="2400" dirty="0"/>
              <a:t>Ota aiheet ja ihmiset avoimesti vastaan. Älä pelkää erehtymistä, kysy lisätietoa ja anna myös muille lupa kysyä. </a:t>
            </a:r>
          </a:p>
          <a:p>
            <a:pPr marL="0" indent="0">
              <a:buNone/>
            </a:pPr>
            <a:r>
              <a:rPr lang="fi-FI" sz="2400" b="1" dirty="0"/>
              <a:t>Anna tilaa: </a:t>
            </a:r>
            <a:r>
              <a:rPr lang="fi-FI" sz="2400" dirty="0"/>
              <a:t>Kunnioita muita. Älä tee oletuksia esimerkiksi osaamisesta, taustasta, perhesuhteista tai sukupuolesta. </a:t>
            </a:r>
          </a:p>
          <a:p>
            <a:pPr marL="0" indent="0">
              <a:buNone/>
            </a:pPr>
            <a:r>
              <a:rPr lang="fi-FI" sz="2400" b="1" dirty="0"/>
              <a:t>Toimi: </a:t>
            </a:r>
            <a:r>
              <a:rPr lang="fi-FI" sz="2400" dirty="0"/>
              <a:t>Jos huomaat häiritsevää käytöstä, ilmoita vastuuhenkilölle ja puutu mahdollisuuksiesi mukaan tilanteeseen.</a:t>
            </a:r>
          </a:p>
        </p:txBody>
      </p:sp>
    </p:spTree>
    <p:extLst>
      <p:ext uri="{BB962C8B-B14F-4D97-AF65-F5344CB8AC3E}">
        <p14:creationId xmlns:p14="http://schemas.microsoft.com/office/powerpoint/2010/main" val="2561390022"/>
      </p:ext>
    </p:extLst>
  </p:cSld>
  <p:clrMapOvr>
    <a:masterClrMapping/>
  </p:clrMapOvr>
</p:sld>
</file>

<file path=ppt/theme/theme1.xml><?xml version="1.0" encoding="utf-8"?>
<a:theme xmlns:a="http://schemas.openxmlformats.org/drawingml/2006/main" name="Office-teema">
  <a:themeElements>
    <a:clrScheme name="Mukautetut 8">
      <a:dk1>
        <a:srgbClr val="000000"/>
      </a:dk1>
      <a:lt1>
        <a:srgbClr val="FFFFFF"/>
      </a:lt1>
      <a:dk2>
        <a:srgbClr val="676969"/>
      </a:dk2>
      <a:lt2>
        <a:srgbClr val="F4F4F4"/>
      </a:lt2>
      <a:accent1>
        <a:srgbClr val="2CB29A"/>
      </a:accent1>
      <a:accent2>
        <a:srgbClr val="B5DA9F"/>
      </a:accent2>
      <a:accent3>
        <a:srgbClr val="DBEF03"/>
      </a:accent3>
      <a:accent4>
        <a:srgbClr val="67C1DB"/>
      </a:accent4>
      <a:accent5>
        <a:srgbClr val="A78DC1"/>
      </a:accent5>
      <a:accent6>
        <a:srgbClr val="FE8D66"/>
      </a:accent6>
      <a:hlink>
        <a:srgbClr val="20816F"/>
      </a:hlink>
      <a:folHlink>
        <a:srgbClr val="2081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71EB590A03809F43B0D6A53ADC4673A8" ma:contentTypeVersion="18" ma:contentTypeDescription="Luo uusi asiakirja." ma:contentTypeScope="" ma:versionID="851c4058db5ede731636e37402334254">
  <xsd:schema xmlns:xsd="http://www.w3.org/2001/XMLSchema" xmlns:xs="http://www.w3.org/2001/XMLSchema" xmlns:p="http://schemas.microsoft.com/office/2006/metadata/properties" xmlns:ns2="38512fea-10cc-46a5-aef5-1e41ca41c1a4" xmlns:ns3="f3d14fa2-1990-44b5-87c5-d0ff7bd09e81" targetNamespace="http://schemas.microsoft.com/office/2006/metadata/properties" ma:root="true" ma:fieldsID="9d309981811b3068efbf76b2256fb532" ns2:_="" ns3:_="">
    <xsd:import namespace="38512fea-10cc-46a5-aef5-1e41ca41c1a4"/>
    <xsd:import namespace="f3d14fa2-1990-44b5-87c5-d0ff7bd09e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12fea-10cc-46a5-aef5-1e41ca41c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d15780f3-81b2-4b48-a80c-af1c904f8f4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d14fa2-1990-44b5-87c5-d0ff7bd09e81"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b2496616-0014-477a-a76d-8fe38b3b89bf}" ma:internalName="TaxCatchAll" ma:showField="CatchAllData" ma:web="f3d14fa2-1990-44b5-87c5-d0ff7bd09e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512fea-10cc-46a5-aef5-1e41ca41c1a4">
      <Terms xmlns="http://schemas.microsoft.com/office/infopath/2007/PartnerControls"/>
    </lcf76f155ced4ddcb4097134ff3c332f>
    <TaxCatchAll xmlns="f3d14fa2-1990-44b5-87c5-d0ff7bd09e81" xsi:nil="true"/>
  </documentManagement>
</p:properties>
</file>

<file path=customXml/itemProps1.xml><?xml version="1.0" encoding="utf-8"?>
<ds:datastoreItem xmlns:ds="http://schemas.openxmlformats.org/officeDocument/2006/customXml" ds:itemID="{84419F3F-FCD7-40A8-87C4-1CA26DFB912D}">
  <ds:schemaRefs>
    <ds:schemaRef ds:uri="http://schemas.microsoft.com/sharepoint/v3/contenttype/forms"/>
  </ds:schemaRefs>
</ds:datastoreItem>
</file>

<file path=customXml/itemProps2.xml><?xml version="1.0" encoding="utf-8"?>
<ds:datastoreItem xmlns:ds="http://schemas.openxmlformats.org/officeDocument/2006/customXml" ds:itemID="{EBFC2754-98B1-4E94-915F-345B501D0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512fea-10cc-46a5-aef5-1e41ca41c1a4"/>
    <ds:schemaRef ds:uri="f3d14fa2-1990-44b5-87c5-d0ff7bd09e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6BD787-B3F9-447C-B2A8-E94AC5D94054}">
  <ds:schemaRefs>
    <ds:schemaRef ds:uri="http://schemas.microsoft.com/office/2006/metadata/properties"/>
    <ds:schemaRef ds:uri="http://www.w3.org/XML/1998/namespace"/>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f3d14fa2-1990-44b5-87c5-d0ff7bd09e81"/>
    <ds:schemaRef ds:uri="38512fea-10cc-46a5-aef5-1e41ca41c1a4"/>
  </ds:schemaRefs>
</ds:datastoreItem>
</file>

<file path=docProps/app.xml><?xml version="1.0" encoding="utf-8"?>
<Properties xmlns="http://schemas.openxmlformats.org/officeDocument/2006/extended-properties" xmlns:vt="http://schemas.openxmlformats.org/officeDocument/2006/docPropsVTypes">
  <TotalTime>14014</TotalTime>
  <Words>122</Words>
  <Application>Microsoft Office PowerPoint</Application>
  <PresentationFormat>Laajakuva</PresentationFormat>
  <Paragraphs>7</Paragraphs>
  <Slides>2</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vt:i4>
      </vt:variant>
    </vt:vector>
  </HeadingPairs>
  <TitlesOfParts>
    <vt:vector size="5" baseType="lpstr">
      <vt:lpstr>Arial</vt:lpstr>
      <vt:lpstr>Calibri</vt:lpstr>
      <vt:lpstr>Office-teema</vt:lpstr>
      <vt:lpstr>Turvallisen tilan periaatteet -kuva</vt:lpstr>
      <vt:lpstr>Turvallisen tilan periaatteet -tekstiversio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Vilna Orrenmaa</dc:creator>
  <cp:lastModifiedBy>Elisa Rasinkangas</cp:lastModifiedBy>
  <cp:revision>7</cp:revision>
  <dcterms:created xsi:type="dcterms:W3CDTF">2023-08-23T07:34:37Z</dcterms:created>
  <dcterms:modified xsi:type="dcterms:W3CDTF">2025-02-03T14:03:45Z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0x01010071EB590A03809F43B0D6A53ADC4673A8</vt:lpwstr>
  </property>
  <property fmtid="{D5CDD505-2E9C-101B-9397-08002B2CF9AE}" pid="3" name="MediaServiceImageTags">
    <vt:lpwstr/>
  </property>
</Properties>
</file>