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9" r:id="rId5"/>
  </p:sldMasterIdLst>
  <p:notesMasterIdLst>
    <p:notesMasterId r:id="rId9"/>
  </p:notesMasterIdLst>
  <p:sldIdLst>
    <p:sldId id="275" r:id="rId6"/>
    <p:sldId id="274" r:id="rId7"/>
    <p:sldId id="276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816F"/>
    <a:srgbClr val="21806E"/>
    <a:srgbClr val="B6DBA2"/>
    <a:srgbClr val="ECECEC"/>
    <a:srgbClr val="2BB39B"/>
    <a:srgbClr val="F4F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3" autoAdjust="0"/>
    <p:restoredTop sz="86325" autoAdjust="0"/>
  </p:normalViewPr>
  <p:slideViewPr>
    <p:cSldViewPr snapToGrid="0">
      <p:cViewPr varScale="1">
        <p:scale>
          <a:sx n="68" d="100"/>
          <a:sy n="68" d="100"/>
        </p:scale>
        <p:origin x="84" y="16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95FAF5-7972-834C-B661-8E1A7115A542}" type="datetimeFigureOut">
              <a:rPr lang="fi-FI" smtClean="0"/>
              <a:t>17.4.2025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0AF1DF-3CAE-6D47-A79F-A3D5A09537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7356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svg"/><Relationship Id="rId18" Type="http://schemas.openxmlformats.org/officeDocument/2006/relationships/image" Target="../media/image14.svg"/><Relationship Id="rId3" Type="http://schemas.openxmlformats.org/officeDocument/2006/relationships/hyperlink" Target="https://www.facebook.com/OpintokeskusSivis/" TargetMode="External"/><Relationship Id="rId7" Type="http://schemas.openxmlformats.org/officeDocument/2006/relationships/hyperlink" Target="https://www.linkedin.com/company/sivis-study-centre-/" TargetMode="External"/><Relationship Id="rId12" Type="http://schemas.openxmlformats.org/officeDocument/2006/relationships/image" Target="../media/image9.png"/><Relationship Id="rId17" Type="http://schemas.openxmlformats.org/officeDocument/2006/relationships/image" Target="../media/image13.png"/><Relationship Id="rId2" Type="http://schemas.openxmlformats.org/officeDocument/2006/relationships/hyperlink" Target="https://www.ok-sivis.fi/" TargetMode="External"/><Relationship Id="rId16" Type="http://schemas.openxmlformats.org/officeDocument/2006/relationships/image" Target="../media/image12.emf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youtube.com/SivisNYT" TargetMode="External"/><Relationship Id="rId11" Type="http://schemas.openxmlformats.org/officeDocument/2006/relationships/image" Target="../media/image8.svg"/><Relationship Id="rId5" Type="http://schemas.openxmlformats.org/officeDocument/2006/relationships/hyperlink" Target="https://www.instagram.com/opintokeskussivis/" TargetMode="External"/><Relationship Id="rId15" Type="http://schemas.openxmlformats.org/officeDocument/2006/relationships/image" Target="../media/image11.emf"/><Relationship Id="rId10" Type="http://schemas.openxmlformats.org/officeDocument/2006/relationships/image" Target="../media/image7.png"/><Relationship Id="rId4" Type="http://schemas.openxmlformats.org/officeDocument/2006/relationships/hyperlink" Target="https://twitter.com/SivisNYT" TargetMode="External"/><Relationship Id="rId9" Type="http://schemas.openxmlformats.org/officeDocument/2006/relationships/image" Target="../media/image6.svg"/><Relationship Id="rId1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orakulmio 2">
            <a:extLst>
              <a:ext uri="{FF2B5EF4-FFF2-40B4-BE49-F238E27FC236}">
                <a16:creationId xmlns:a16="http://schemas.microsoft.com/office/drawing/2014/main" id="{2C8D44DA-C8E1-1111-C5EB-62958EC52C8A}"/>
              </a:ext>
            </a:extLst>
          </p:cNvPr>
          <p:cNvSpPr/>
          <p:nvPr userDrawn="1"/>
        </p:nvSpPr>
        <p:spPr>
          <a:xfrm>
            <a:off x="0" y="848170"/>
            <a:ext cx="12191999" cy="5161660"/>
          </a:xfrm>
          <a:prstGeom prst="rect">
            <a:avLst/>
          </a:prstGeom>
          <a:solidFill>
            <a:srgbClr val="F4F4F4"/>
          </a:solidFill>
          <a:ln w="9507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i-FI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EE1D179E-CBEB-8A99-AF03-BFE8BDA262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39644" y="6151774"/>
            <a:ext cx="2169104" cy="452078"/>
          </a:xfrm>
          <a:prstGeom prst="rect">
            <a:avLst/>
          </a:prstGeom>
        </p:spPr>
      </p:pic>
      <p:sp>
        <p:nvSpPr>
          <p:cNvPr id="20" name="Kuvan paikkamerkki 19">
            <a:extLst>
              <a:ext uri="{FF2B5EF4-FFF2-40B4-BE49-F238E27FC236}">
                <a16:creationId xmlns:a16="http://schemas.microsoft.com/office/drawing/2014/main" id="{7846D3E4-B36F-B954-F56A-1C94E133EE1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64622" y="302121"/>
            <a:ext cx="4244126" cy="4248068"/>
          </a:xfrm>
          <a:custGeom>
            <a:avLst/>
            <a:gdLst>
              <a:gd name="connsiteX0" fmla="*/ 2062616 w 4125233"/>
              <a:gd name="connsiteY0" fmla="*/ 0 h 4125233"/>
              <a:gd name="connsiteX1" fmla="*/ 4125233 w 4125233"/>
              <a:gd name="connsiteY1" fmla="*/ 2062616 h 4125233"/>
              <a:gd name="connsiteX2" fmla="*/ 2062616 w 4125233"/>
              <a:gd name="connsiteY2" fmla="*/ 4125233 h 4125233"/>
              <a:gd name="connsiteX3" fmla="*/ 0 w 4125233"/>
              <a:gd name="connsiteY3" fmla="*/ 2062616 h 4125233"/>
              <a:gd name="connsiteX4" fmla="*/ 2062616 w 4125233"/>
              <a:gd name="connsiteY4" fmla="*/ 0 h 4125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5233" h="4125233">
                <a:moveTo>
                  <a:pt x="2062616" y="0"/>
                </a:moveTo>
                <a:cubicBezTo>
                  <a:pt x="3201768" y="0"/>
                  <a:pt x="4125233" y="923465"/>
                  <a:pt x="4125233" y="2062616"/>
                </a:cubicBezTo>
                <a:cubicBezTo>
                  <a:pt x="4125233" y="3201768"/>
                  <a:pt x="3201768" y="4125233"/>
                  <a:pt x="2062616" y="4125233"/>
                </a:cubicBezTo>
                <a:cubicBezTo>
                  <a:pt x="923465" y="4125233"/>
                  <a:pt x="0" y="3201768"/>
                  <a:pt x="0" y="2062616"/>
                </a:cubicBezTo>
                <a:cubicBezTo>
                  <a:pt x="0" y="923465"/>
                  <a:pt x="923465" y="0"/>
                  <a:pt x="2062616" y="0"/>
                </a:cubicBezTo>
                <a:close/>
              </a:path>
            </a:pathLst>
          </a:custGeom>
          <a:ln w="152400">
            <a:solidFill>
              <a:schemeClr val="bg1"/>
            </a:solidFill>
          </a:ln>
        </p:spPr>
        <p:txBody>
          <a:bodyPr wrap="square">
            <a:noAutofit/>
          </a:bodyPr>
          <a:lstStyle/>
          <a:p>
            <a:endParaRPr lang="fi-FI"/>
          </a:p>
        </p:txBody>
      </p:sp>
      <p:sp>
        <p:nvSpPr>
          <p:cNvPr id="17" name="Kuvan paikkamerkki 16">
            <a:extLst>
              <a:ext uri="{FF2B5EF4-FFF2-40B4-BE49-F238E27FC236}">
                <a16:creationId xmlns:a16="http://schemas.microsoft.com/office/drawing/2014/main" id="{500B1867-6156-7B3E-1A80-021E41C8E17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997618" y="3288429"/>
            <a:ext cx="2860688" cy="2863345"/>
          </a:xfrm>
          <a:custGeom>
            <a:avLst/>
            <a:gdLst>
              <a:gd name="connsiteX0" fmla="*/ 2062616 w 4125233"/>
              <a:gd name="connsiteY0" fmla="*/ 0 h 4125233"/>
              <a:gd name="connsiteX1" fmla="*/ 4125233 w 4125233"/>
              <a:gd name="connsiteY1" fmla="*/ 2062616 h 4125233"/>
              <a:gd name="connsiteX2" fmla="*/ 2062616 w 4125233"/>
              <a:gd name="connsiteY2" fmla="*/ 4125233 h 4125233"/>
              <a:gd name="connsiteX3" fmla="*/ 0 w 4125233"/>
              <a:gd name="connsiteY3" fmla="*/ 2062616 h 4125233"/>
              <a:gd name="connsiteX4" fmla="*/ 2062616 w 4125233"/>
              <a:gd name="connsiteY4" fmla="*/ 0 h 4125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5233" h="4125233">
                <a:moveTo>
                  <a:pt x="2062616" y="0"/>
                </a:moveTo>
                <a:cubicBezTo>
                  <a:pt x="3201768" y="0"/>
                  <a:pt x="4125233" y="923465"/>
                  <a:pt x="4125233" y="2062616"/>
                </a:cubicBezTo>
                <a:cubicBezTo>
                  <a:pt x="4125233" y="3201768"/>
                  <a:pt x="3201768" y="4125233"/>
                  <a:pt x="2062616" y="4125233"/>
                </a:cubicBezTo>
                <a:cubicBezTo>
                  <a:pt x="923465" y="4125233"/>
                  <a:pt x="0" y="3201768"/>
                  <a:pt x="0" y="2062616"/>
                </a:cubicBezTo>
                <a:cubicBezTo>
                  <a:pt x="0" y="923465"/>
                  <a:pt x="923465" y="0"/>
                  <a:pt x="2062616" y="0"/>
                </a:cubicBezTo>
                <a:close/>
              </a:path>
            </a:pathLst>
          </a:custGeom>
          <a:ln w="152400">
            <a:solidFill>
              <a:schemeClr val="bg1"/>
            </a:solidFill>
          </a:ln>
        </p:spPr>
        <p:txBody>
          <a:bodyPr wrap="square">
            <a:noAutofit/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0869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099F44-F7B1-2002-E398-1D34C5CC62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C66D9C3-F91B-92CD-B9E6-9BF7AB746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307437E-B17C-AF10-49A5-FE82421D89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08647E-7923-894B-A965-897A3D10CEFD}" type="datetimeFigureOut">
              <a:rPr lang="fi-FI" smtClean="0"/>
              <a:t>17.4.2025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AB538DE-7F17-E800-3CEF-5EFBF3D0E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98B6ACF-E6DF-6F8D-A0A8-EC3B595B8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D6FF18C-2E1B-0146-9D5C-C9B7688FFA8A}" type="slidenum">
              <a:rPr lang="fi-FI" smtClean="0"/>
              <a:t>‹#›</a:t>
            </a:fld>
            <a:endParaRPr lang="fi-FI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CE97A576-1449-433E-F71E-F198B0B2C15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11039" y="6257133"/>
            <a:ext cx="1543905" cy="321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00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A91D225-871A-2DC7-1DEE-F5917D733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04C6812-43FD-373A-F60F-DECA8AE30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86E38318-C567-62A5-DF8D-A2451D7100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11039" y="6257133"/>
            <a:ext cx="1543905" cy="321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192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A91D225-871A-2DC7-1DEE-F5917D733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04C6812-43FD-373A-F60F-DECA8AE30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F777F096-5D6A-4495-B4A4-162F61745904}"/>
              </a:ext>
            </a:extLst>
          </p:cNvPr>
          <p:cNvSpPr/>
          <p:nvPr userDrawn="1"/>
        </p:nvSpPr>
        <p:spPr>
          <a:xfrm>
            <a:off x="104171" y="115747"/>
            <a:ext cx="11979799" cy="6632294"/>
          </a:xfrm>
          <a:prstGeom prst="rect">
            <a:avLst/>
          </a:prstGeom>
          <a:noFill/>
          <a:ln w="231775">
            <a:solidFill>
              <a:srgbClr val="F4F4F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EAF5323B-B629-0A43-969F-2C3B5F4F3C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11039" y="6257133"/>
            <a:ext cx="1543905" cy="321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062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0EFD2A64-78F7-26C1-BF9C-5BEB5217EF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11039" y="6257133"/>
            <a:ext cx="1543905" cy="321776"/>
          </a:xfrm>
          <a:prstGeom prst="rect">
            <a:avLst/>
          </a:prstGeom>
        </p:spPr>
      </p:pic>
      <p:pic>
        <p:nvPicPr>
          <p:cNvPr id="2" name="Kuva 1" descr="Sivis on järjestöjen oppilaitos. Opintokeskus Sivis on valtakunnallinen vapaan sivistystyön oppilaitos. Järjestämme ja toteutamme koulutusta yhdessä jäsenjärjestöjemme kanssa. Toimintaa ohjaava arvomme on aktiivisen kansalaistoiminnan edistäminen. Linkki tallenteelle &quot;Katso tästä Siviksen nykypäivää ja historiaa valottava video&quot;. Infolaatikko: järjestämme vuosittain 80 jäsenjärjestömme kanssa 5 300 koulutusta, joissa on yli 89 000 osallistujaa.&quot; Piirroskuva, jossa rakennuksia ja ihmisiä. Lisäteksti: Opintokeskuksen toimintaa ylläpitää Opintotoiminnan Keskusliitto ry, ja sitä valvovat opetus- ja kulttuuriministeriö sekä Opetushallitus.">
            <a:extLst>
              <a:ext uri="{FF2B5EF4-FFF2-40B4-BE49-F238E27FC236}">
                <a16:creationId xmlns:a16="http://schemas.microsoft.com/office/drawing/2014/main" id="{17FB90C0-43E9-699A-6C9F-658E30CB3F6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b="9545"/>
          <a:stretch/>
        </p:blipFill>
        <p:spPr>
          <a:xfrm>
            <a:off x="0" y="1874"/>
            <a:ext cx="12192000" cy="6201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43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C22F648-DD60-B7FC-3BB3-85A55227E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C830FBEE-6F2D-4C44-5622-A44FA45928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08647E-7923-894B-A965-897A3D10CEFD}" type="datetimeFigureOut">
              <a:rPr lang="fi-FI" smtClean="0"/>
              <a:t>17.4.2025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6AA113C-865A-CFCC-D95B-A6DE32B48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F9F0960-AF8F-8107-1C80-1BE40409A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D6FF18C-2E1B-0146-9D5C-C9B7688FFA8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10218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0EFD2A64-78F7-26C1-BF9C-5BEB5217EF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11039" y="6257133"/>
            <a:ext cx="1543905" cy="321776"/>
          </a:xfrm>
          <a:prstGeom prst="rect">
            <a:avLst/>
          </a:prstGeom>
        </p:spPr>
      </p:pic>
      <p:pic>
        <p:nvPicPr>
          <p:cNvPr id="2" name="Kuva 1" descr="Sivis on järjestöjen oppilaitos. Opintokeskus Sivis on valtakunnallinen vapaan sivistystyön oppilaitos. Järjestämme ja toteutamme koulutusta yhdessä jäsenjärjestöjemme kanssa. Toimintaa ohjaava arvomme on aktiivisen kansalaistoiminnan edistäminen. Linkki tallenteelle &quot;Katso tästä Siviksen nykypäivää ja historiaa valottava video&quot;. Infolaatikko: järjestämme vuosittain 80 jäsenjärjestömme kanssa 5 300 koulutusta, joissa on yli 89 000 osallistujaa.&quot; Piirroskuva, jossa rakennuksia ja ihmisiä. Lisäteksti: Opintokeskuksen toimintaa ylläpitää Opintotoiminnan Keskusliitto ry, ja sitä valvovat opetus- ja kulttuuriministeriö sekä Opetushallitus.">
            <a:extLst>
              <a:ext uri="{FF2B5EF4-FFF2-40B4-BE49-F238E27FC236}">
                <a16:creationId xmlns:a16="http://schemas.microsoft.com/office/drawing/2014/main" id="{DEF33FED-61AE-50BF-36AB-6185A763709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b="9545"/>
          <a:stretch/>
        </p:blipFill>
        <p:spPr>
          <a:xfrm>
            <a:off x="0" y="1874"/>
            <a:ext cx="12192000" cy="6201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43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EE1D179E-CBEB-8A99-AF03-BFE8BDA262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39644" y="6151774"/>
            <a:ext cx="2169104" cy="452078"/>
          </a:xfrm>
          <a:prstGeom prst="rect">
            <a:avLst/>
          </a:prstGeom>
        </p:spPr>
      </p:pic>
      <p:sp>
        <p:nvSpPr>
          <p:cNvPr id="2" name="Suorakulmio 1">
            <a:extLst>
              <a:ext uri="{FF2B5EF4-FFF2-40B4-BE49-F238E27FC236}">
                <a16:creationId xmlns:a16="http://schemas.microsoft.com/office/drawing/2014/main" id="{875ADE8B-8209-99AF-484D-D5FE8FF475DD}"/>
              </a:ext>
            </a:extLst>
          </p:cNvPr>
          <p:cNvSpPr/>
          <p:nvPr userDrawn="1"/>
        </p:nvSpPr>
        <p:spPr>
          <a:xfrm>
            <a:off x="0" y="0"/>
            <a:ext cx="3906982" cy="6858000"/>
          </a:xfrm>
          <a:prstGeom prst="rect">
            <a:avLst/>
          </a:prstGeom>
          <a:solidFill>
            <a:srgbClr val="F4F4F4"/>
          </a:solidFill>
          <a:ln w="9507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i-FI"/>
          </a:p>
        </p:txBody>
      </p:sp>
      <p:sp>
        <p:nvSpPr>
          <p:cNvPr id="20" name="Kuvan paikkamerkki 19">
            <a:extLst>
              <a:ext uri="{FF2B5EF4-FFF2-40B4-BE49-F238E27FC236}">
                <a16:creationId xmlns:a16="http://schemas.microsoft.com/office/drawing/2014/main" id="{7846D3E4-B36F-B954-F56A-1C94E133EE1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86376" y="857511"/>
            <a:ext cx="5005324" cy="5009973"/>
          </a:xfrm>
          <a:custGeom>
            <a:avLst/>
            <a:gdLst>
              <a:gd name="connsiteX0" fmla="*/ 2062616 w 4125233"/>
              <a:gd name="connsiteY0" fmla="*/ 0 h 4125233"/>
              <a:gd name="connsiteX1" fmla="*/ 4125233 w 4125233"/>
              <a:gd name="connsiteY1" fmla="*/ 2062616 h 4125233"/>
              <a:gd name="connsiteX2" fmla="*/ 2062616 w 4125233"/>
              <a:gd name="connsiteY2" fmla="*/ 4125233 h 4125233"/>
              <a:gd name="connsiteX3" fmla="*/ 0 w 4125233"/>
              <a:gd name="connsiteY3" fmla="*/ 2062616 h 4125233"/>
              <a:gd name="connsiteX4" fmla="*/ 2062616 w 4125233"/>
              <a:gd name="connsiteY4" fmla="*/ 0 h 4125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5233" h="4125233">
                <a:moveTo>
                  <a:pt x="2062616" y="0"/>
                </a:moveTo>
                <a:cubicBezTo>
                  <a:pt x="3201768" y="0"/>
                  <a:pt x="4125233" y="923465"/>
                  <a:pt x="4125233" y="2062616"/>
                </a:cubicBezTo>
                <a:cubicBezTo>
                  <a:pt x="4125233" y="3201768"/>
                  <a:pt x="3201768" y="4125233"/>
                  <a:pt x="2062616" y="4125233"/>
                </a:cubicBezTo>
                <a:cubicBezTo>
                  <a:pt x="923465" y="4125233"/>
                  <a:pt x="0" y="3201768"/>
                  <a:pt x="0" y="2062616"/>
                </a:cubicBezTo>
                <a:cubicBezTo>
                  <a:pt x="0" y="923465"/>
                  <a:pt x="923465" y="0"/>
                  <a:pt x="2062616" y="0"/>
                </a:cubicBezTo>
                <a:close/>
              </a:path>
            </a:pathLst>
          </a:custGeom>
          <a:ln w="152400">
            <a:solidFill>
              <a:schemeClr val="bg1"/>
            </a:solidFill>
          </a:ln>
        </p:spPr>
        <p:txBody>
          <a:bodyPr wrap="square">
            <a:noAutofit/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4210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30F91660-AE95-BBB4-3DBA-7BA6AEDDE3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48732" y="2128044"/>
            <a:ext cx="3746500" cy="3746500"/>
          </a:xfrm>
          <a:prstGeom prst="rect">
            <a:avLst/>
          </a:prstGeom>
        </p:spPr>
      </p:pic>
      <p:sp>
        <p:nvSpPr>
          <p:cNvPr id="7" name="Otsikko 1">
            <a:extLst>
              <a:ext uri="{FF2B5EF4-FFF2-40B4-BE49-F238E27FC236}">
                <a16:creationId xmlns:a16="http://schemas.microsoft.com/office/drawing/2014/main" id="{C1F4E08F-34AF-B8DD-0227-A7EDE9F16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8278091" cy="1325563"/>
          </a:xfrm>
        </p:spPr>
        <p:txBody>
          <a:bodyPr>
            <a:normAutofit/>
          </a:bodyPr>
          <a:lstStyle/>
          <a:p>
            <a:endParaRPr lang="fi-FI" sz="3600">
              <a:solidFill>
                <a:srgbClr val="21806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5B4AD21C-0991-515D-7234-A4C87DAF7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72200" cy="4351338"/>
          </a:xfrm>
        </p:spPr>
        <p:txBody>
          <a:bodyPr/>
          <a:lstStyle/>
          <a:p>
            <a:endParaRPr lang="fi-FI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60624973-1DE1-AA30-78A3-BA404A4667E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11039" y="6257133"/>
            <a:ext cx="1543905" cy="321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801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i 4">
            <a:extLst>
              <a:ext uri="{FF2B5EF4-FFF2-40B4-BE49-F238E27FC236}">
                <a16:creationId xmlns:a16="http://schemas.microsoft.com/office/drawing/2014/main" id="{8C6A0638-6979-8676-9312-ABB5768B7F7B}"/>
              </a:ext>
            </a:extLst>
          </p:cNvPr>
          <p:cNvSpPr/>
          <p:nvPr userDrawn="1"/>
        </p:nvSpPr>
        <p:spPr>
          <a:xfrm>
            <a:off x="9283804" y="2748807"/>
            <a:ext cx="2702875" cy="2702875"/>
          </a:xfrm>
          <a:prstGeom prst="ellipse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Otsikko 1">
            <a:extLst>
              <a:ext uri="{FF2B5EF4-FFF2-40B4-BE49-F238E27FC236}">
                <a16:creationId xmlns:a16="http://schemas.microsoft.com/office/drawing/2014/main" id="{C1F4E08F-34AF-B8DD-0227-A7EDE9F16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8278091" cy="1325563"/>
          </a:xfrm>
        </p:spPr>
        <p:txBody>
          <a:bodyPr>
            <a:normAutofit/>
          </a:bodyPr>
          <a:lstStyle/>
          <a:p>
            <a:endParaRPr lang="fi-FI" sz="3600">
              <a:solidFill>
                <a:srgbClr val="21806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5B4AD21C-0991-515D-7234-A4C87DAF7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278090" cy="4351338"/>
          </a:xfrm>
        </p:spPr>
        <p:txBody>
          <a:bodyPr/>
          <a:lstStyle/>
          <a:p>
            <a:endParaRPr lang="fi-FI"/>
          </a:p>
        </p:txBody>
      </p:sp>
      <p:sp>
        <p:nvSpPr>
          <p:cNvPr id="2" name="Kuvan paikkamerkki 19">
            <a:extLst>
              <a:ext uri="{FF2B5EF4-FFF2-40B4-BE49-F238E27FC236}">
                <a16:creationId xmlns:a16="http://schemas.microsoft.com/office/drawing/2014/main" id="{F914ECA3-35DC-DBE1-4645-73C290F8251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283805" y="2748807"/>
            <a:ext cx="2702874" cy="2705385"/>
          </a:xfrm>
          <a:custGeom>
            <a:avLst/>
            <a:gdLst>
              <a:gd name="connsiteX0" fmla="*/ 2062616 w 4125233"/>
              <a:gd name="connsiteY0" fmla="*/ 0 h 4125233"/>
              <a:gd name="connsiteX1" fmla="*/ 4125233 w 4125233"/>
              <a:gd name="connsiteY1" fmla="*/ 2062616 h 4125233"/>
              <a:gd name="connsiteX2" fmla="*/ 2062616 w 4125233"/>
              <a:gd name="connsiteY2" fmla="*/ 4125233 h 4125233"/>
              <a:gd name="connsiteX3" fmla="*/ 0 w 4125233"/>
              <a:gd name="connsiteY3" fmla="*/ 2062616 h 4125233"/>
              <a:gd name="connsiteX4" fmla="*/ 2062616 w 4125233"/>
              <a:gd name="connsiteY4" fmla="*/ 0 h 4125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5233" h="4125233">
                <a:moveTo>
                  <a:pt x="2062616" y="0"/>
                </a:moveTo>
                <a:cubicBezTo>
                  <a:pt x="3201768" y="0"/>
                  <a:pt x="4125233" y="923465"/>
                  <a:pt x="4125233" y="2062616"/>
                </a:cubicBezTo>
                <a:cubicBezTo>
                  <a:pt x="4125233" y="3201768"/>
                  <a:pt x="3201768" y="4125233"/>
                  <a:pt x="2062616" y="4125233"/>
                </a:cubicBezTo>
                <a:cubicBezTo>
                  <a:pt x="923465" y="4125233"/>
                  <a:pt x="0" y="3201768"/>
                  <a:pt x="0" y="2062616"/>
                </a:cubicBezTo>
                <a:cubicBezTo>
                  <a:pt x="0" y="923465"/>
                  <a:pt x="923465" y="0"/>
                  <a:pt x="2062616" y="0"/>
                </a:cubicBezTo>
                <a:close/>
              </a:path>
            </a:pathLst>
          </a:custGeom>
          <a:ln w="152400">
            <a:solidFill>
              <a:schemeClr val="bg1"/>
            </a:solidFill>
          </a:ln>
        </p:spPr>
        <p:txBody>
          <a:bodyPr wrap="square">
            <a:noAutofit/>
          </a:bodyPr>
          <a:lstStyle/>
          <a:p>
            <a:endParaRPr lang="fi-FI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6969C599-67EB-DF7D-25CF-CF4D3B3638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11039" y="6257133"/>
            <a:ext cx="1543905" cy="321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983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Ryhmä 9">
            <a:extLst>
              <a:ext uri="{FF2B5EF4-FFF2-40B4-BE49-F238E27FC236}">
                <a16:creationId xmlns:a16="http://schemas.microsoft.com/office/drawing/2014/main" id="{EE57D3C2-3923-5598-C616-9EC422769043}"/>
              </a:ext>
            </a:extLst>
          </p:cNvPr>
          <p:cNvGrpSpPr/>
          <p:nvPr userDrawn="1"/>
        </p:nvGrpSpPr>
        <p:grpSpPr>
          <a:xfrm>
            <a:off x="1150899" y="1143384"/>
            <a:ext cx="8294164" cy="4571231"/>
            <a:chOff x="1562409" y="1154661"/>
            <a:chExt cx="8294164" cy="4571231"/>
          </a:xfrm>
        </p:grpSpPr>
        <p:sp>
          <p:nvSpPr>
            <p:cNvPr id="11" name="Pyöristetty suorakulmio 10">
              <a:extLst>
                <a:ext uri="{FF2B5EF4-FFF2-40B4-BE49-F238E27FC236}">
                  <a16:creationId xmlns:a16="http://schemas.microsoft.com/office/drawing/2014/main" id="{3291AE41-8E3B-ADC9-5E64-7598F1ECF95D}"/>
                </a:ext>
              </a:extLst>
            </p:cNvPr>
            <p:cNvSpPr/>
            <p:nvPr/>
          </p:nvSpPr>
          <p:spPr>
            <a:xfrm>
              <a:off x="1562409" y="1154661"/>
              <a:ext cx="8294164" cy="4548677"/>
            </a:xfrm>
            <a:prstGeom prst="roundRect">
              <a:avLst>
                <a:gd name="adj" fmla="val 6111"/>
              </a:avLst>
            </a:prstGeom>
            <a:solidFill>
              <a:srgbClr val="F4F4F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2" name="Kuva 11">
              <a:extLst>
                <a:ext uri="{FF2B5EF4-FFF2-40B4-BE49-F238E27FC236}">
                  <a16:creationId xmlns:a16="http://schemas.microsoft.com/office/drawing/2014/main" id="{98ADF1B8-AD31-AC9D-1924-7CF7882048A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32573" y="4176492"/>
              <a:ext cx="1524000" cy="1549400"/>
            </a:xfrm>
            <a:prstGeom prst="rect">
              <a:avLst/>
            </a:prstGeom>
          </p:spPr>
        </p:pic>
      </p:grpSp>
      <p:sp>
        <p:nvSpPr>
          <p:cNvPr id="14" name="Otsikko 13">
            <a:extLst>
              <a:ext uri="{FF2B5EF4-FFF2-40B4-BE49-F238E27FC236}">
                <a16:creationId xmlns:a16="http://schemas.microsoft.com/office/drawing/2014/main" id="{B84FBD07-00BE-DC77-85E7-0D02F7BB82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63493" y="1328311"/>
            <a:ext cx="7916694" cy="811774"/>
          </a:xfrm>
        </p:spPr>
        <p:txBody>
          <a:bodyPr/>
          <a:lstStyle/>
          <a:p>
            <a:r>
              <a:rPr lang="fi-FI"/>
              <a:t>Esityksen sisältö</a:t>
            </a:r>
          </a:p>
        </p:txBody>
      </p:sp>
      <p:sp>
        <p:nvSpPr>
          <p:cNvPr id="18" name="Tekstin paikkamerkki 17">
            <a:extLst>
              <a:ext uri="{FF2B5EF4-FFF2-40B4-BE49-F238E27FC236}">
                <a16:creationId xmlns:a16="http://schemas.microsoft.com/office/drawing/2014/main" id="{2276946A-5323-9C9D-8FBD-EE13FF20CA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63493" y="2266747"/>
            <a:ext cx="7916862" cy="317976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19" name="Kuva 18">
            <a:extLst>
              <a:ext uri="{FF2B5EF4-FFF2-40B4-BE49-F238E27FC236}">
                <a16:creationId xmlns:a16="http://schemas.microsoft.com/office/drawing/2014/main" id="{6B92377B-0DA6-3355-AC38-7E286CA0782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11039" y="6257133"/>
            <a:ext cx="1543905" cy="321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582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Ryhmä 9">
            <a:extLst>
              <a:ext uri="{FF2B5EF4-FFF2-40B4-BE49-F238E27FC236}">
                <a16:creationId xmlns:a16="http://schemas.microsoft.com/office/drawing/2014/main" id="{EE57D3C2-3923-5598-C616-9EC422769043}"/>
              </a:ext>
            </a:extLst>
          </p:cNvPr>
          <p:cNvGrpSpPr/>
          <p:nvPr userDrawn="1"/>
        </p:nvGrpSpPr>
        <p:grpSpPr>
          <a:xfrm>
            <a:off x="1150899" y="1143384"/>
            <a:ext cx="8294164" cy="4571231"/>
            <a:chOff x="1562409" y="1154661"/>
            <a:chExt cx="8294164" cy="4571231"/>
          </a:xfrm>
        </p:grpSpPr>
        <p:sp>
          <p:nvSpPr>
            <p:cNvPr id="11" name="Pyöristetty suorakulmio 10">
              <a:extLst>
                <a:ext uri="{FF2B5EF4-FFF2-40B4-BE49-F238E27FC236}">
                  <a16:creationId xmlns:a16="http://schemas.microsoft.com/office/drawing/2014/main" id="{3291AE41-8E3B-ADC9-5E64-7598F1ECF95D}"/>
                </a:ext>
              </a:extLst>
            </p:cNvPr>
            <p:cNvSpPr/>
            <p:nvPr/>
          </p:nvSpPr>
          <p:spPr>
            <a:xfrm>
              <a:off x="1562409" y="1154661"/>
              <a:ext cx="8294164" cy="4548677"/>
            </a:xfrm>
            <a:prstGeom prst="roundRect">
              <a:avLst>
                <a:gd name="adj" fmla="val 6111"/>
              </a:avLst>
            </a:prstGeom>
            <a:solidFill>
              <a:srgbClr val="F4F4F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2" name="Kuva 11">
              <a:extLst>
                <a:ext uri="{FF2B5EF4-FFF2-40B4-BE49-F238E27FC236}">
                  <a16:creationId xmlns:a16="http://schemas.microsoft.com/office/drawing/2014/main" id="{98ADF1B8-AD31-AC9D-1924-7CF7882048A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32573" y="4176492"/>
              <a:ext cx="1524000" cy="1549400"/>
            </a:xfrm>
            <a:prstGeom prst="rect">
              <a:avLst/>
            </a:prstGeom>
          </p:spPr>
        </p:pic>
      </p:grpSp>
      <p:sp>
        <p:nvSpPr>
          <p:cNvPr id="18" name="Tekstin paikkamerkki 17">
            <a:extLst>
              <a:ext uri="{FF2B5EF4-FFF2-40B4-BE49-F238E27FC236}">
                <a16:creationId xmlns:a16="http://schemas.microsoft.com/office/drawing/2014/main" id="{2276946A-5323-9C9D-8FBD-EE13FF20CA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63493" y="1352145"/>
            <a:ext cx="7916862" cy="409436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4485E2F9-26A1-E3F1-2A86-53C90F1A045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11039" y="6257133"/>
            <a:ext cx="1543905" cy="321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78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dian paikkamerkki 7">
            <a:extLst>
              <a:ext uri="{FF2B5EF4-FFF2-40B4-BE49-F238E27FC236}">
                <a16:creationId xmlns:a16="http://schemas.microsoft.com/office/drawing/2014/main" id="{1DBB404B-086B-E9E6-AC74-5AAE1D4AF8ED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814387" y="1088019"/>
            <a:ext cx="10563225" cy="5113549"/>
          </a:xfrm>
        </p:spPr>
        <p:txBody>
          <a:bodyPr/>
          <a:lstStyle/>
          <a:p>
            <a:endParaRPr lang="fi-FI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84B4583E-2176-6008-2B35-9F0B0B7478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11039" y="6257133"/>
            <a:ext cx="1543905" cy="321776"/>
          </a:xfrm>
          <a:prstGeom prst="rect">
            <a:avLst/>
          </a:prstGeom>
        </p:spPr>
      </p:pic>
      <p:sp>
        <p:nvSpPr>
          <p:cNvPr id="10" name="Otsikko 1">
            <a:extLst>
              <a:ext uri="{FF2B5EF4-FFF2-40B4-BE49-F238E27FC236}">
                <a16:creationId xmlns:a16="http://schemas.microsoft.com/office/drawing/2014/main" id="{29DEDE88-D5AF-5F87-FE0F-BF6D0600B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387" y="365125"/>
            <a:ext cx="8278091" cy="722894"/>
          </a:xfrm>
        </p:spPr>
        <p:txBody>
          <a:bodyPr>
            <a:normAutofit/>
          </a:bodyPr>
          <a:lstStyle/>
          <a:p>
            <a:endParaRPr lang="fi-FI" sz="3600">
              <a:solidFill>
                <a:srgbClr val="21806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65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yöristetty suorakulmio 2">
            <a:hlinkClick r:id="rId2"/>
            <a:extLst>
              <a:ext uri="{FF2B5EF4-FFF2-40B4-BE49-F238E27FC236}">
                <a16:creationId xmlns:a16="http://schemas.microsoft.com/office/drawing/2014/main" id="{BAE1F700-1BD6-E657-9F0F-B6D536E7898C}"/>
              </a:ext>
            </a:extLst>
          </p:cNvPr>
          <p:cNvSpPr/>
          <p:nvPr userDrawn="1"/>
        </p:nvSpPr>
        <p:spPr>
          <a:xfrm>
            <a:off x="6127605" y="4223861"/>
            <a:ext cx="4001351" cy="1034447"/>
          </a:xfrm>
          <a:prstGeom prst="roundRect">
            <a:avLst>
              <a:gd name="adj" fmla="val 10861"/>
            </a:avLst>
          </a:prstGeom>
          <a:solidFill>
            <a:srgbClr val="F4F4F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Pyöristetty suorakulmio 5">
            <a:hlinkClick r:id="rId3"/>
            <a:extLst>
              <a:ext uri="{FF2B5EF4-FFF2-40B4-BE49-F238E27FC236}">
                <a16:creationId xmlns:a16="http://schemas.microsoft.com/office/drawing/2014/main" id="{83A0C7AF-64AB-AED6-F268-51743E5F31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30901" y="2599305"/>
            <a:ext cx="2324017" cy="1021404"/>
          </a:xfrm>
          <a:prstGeom prst="roundRect">
            <a:avLst>
              <a:gd name="adj" fmla="val 10861"/>
            </a:avLst>
          </a:prstGeom>
          <a:solidFill>
            <a:srgbClr val="F4F4F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Pyöristetty suorakulmio 7">
            <a:hlinkClick r:id="rId4"/>
            <a:extLst>
              <a:ext uri="{FF2B5EF4-FFF2-40B4-BE49-F238E27FC236}">
                <a16:creationId xmlns:a16="http://schemas.microsoft.com/office/drawing/2014/main" id="{CF7F2A01-547B-8199-9CAB-8618B9BC0968}"/>
              </a:ext>
            </a:extLst>
          </p:cNvPr>
          <p:cNvSpPr/>
          <p:nvPr userDrawn="1"/>
        </p:nvSpPr>
        <p:spPr>
          <a:xfrm>
            <a:off x="4161379" y="4227069"/>
            <a:ext cx="1614107" cy="1038356"/>
          </a:xfrm>
          <a:prstGeom prst="roundRect">
            <a:avLst>
              <a:gd name="adj" fmla="val 10861"/>
            </a:avLst>
          </a:prstGeom>
          <a:solidFill>
            <a:srgbClr val="F4F4F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Pyöristetty suorakulmio 9">
            <a:hlinkClick r:id="rId5"/>
            <a:extLst>
              <a:ext uri="{FF2B5EF4-FFF2-40B4-BE49-F238E27FC236}">
                <a16:creationId xmlns:a16="http://schemas.microsoft.com/office/drawing/2014/main" id="{673CC090-3375-D447-C20A-AFD167529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971345" y="2595684"/>
            <a:ext cx="2324017" cy="1038356"/>
          </a:xfrm>
          <a:prstGeom prst="roundRect">
            <a:avLst>
              <a:gd name="adj" fmla="val 10861"/>
            </a:avLst>
          </a:prstGeom>
          <a:solidFill>
            <a:srgbClr val="F4F4F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Pyöristetty suorakulmio 10">
            <a:hlinkClick r:id="rId6"/>
            <a:extLst>
              <a:ext uri="{FF2B5EF4-FFF2-40B4-BE49-F238E27FC236}">
                <a16:creationId xmlns:a16="http://schemas.microsoft.com/office/drawing/2014/main" id="{7AEC70FE-7490-80DD-1A3F-DA06F23490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34326" y="4228862"/>
            <a:ext cx="1674936" cy="1038356"/>
          </a:xfrm>
          <a:prstGeom prst="roundRect">
            <a:avLst>
              <a:gd name="adj" fmla="val 10861"/>
            </a:avLst>
          </a:prstGeom>
          <a:solidFill>
            <a:srgbClr val="F4F4F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Pyöristetty suorakulmio 11">
            <a:hlinkClick r:id="rId7"/>
            <a:extLst>
              <a:ext uri="{FF2B5EF4-FFF2-40B4-BE49-F238E27FC236}">
                <a16:creationId xmlns:a16="http://schemas.microsoft.com/office/drawing/2014/main" id="{A5307138-D302-0E40-9AD4-95382E8C2BB8}"/>
              </a:ext>
            </a:extLst>
          </p:cNvPr>
          <p:cNvSpPr/>
          <p:nvPr userDrawn="1"/>
        </p:nvSpPr>
        <p:spPr>
          <a:xfrm>
            <a:off x="7804939" y="2599722"/>
            <a:ext cx="2324017" cy="1038357"/>
          </a:xfrm>
          <a:prstGeom prst="roundRect">
            <a:avLst>
              <a:gd name="adj" fmla="val 10861"/>
            </a:avLst>
          </a:prstGeom>
          <a:solidFill>
            <a:srgbClr val="F4F4F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2" name="Kuva 67">
            <a:extLst>
              <a:ext uri="{FF2B5EF4-FFF2-40B4-BE49-F238E27FC236}">
                <a16:creationId xmlns:a16="http://schemas.microsoft.com/office/drawing/2014/main" id="{FD3DC33B-1777-0821-ED8D-0C0C040C2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673573" y="4068087"/>
            <a:ext cx="570898" cy="404420"/>
          </a:xfrm>
          <a:custGeom>
            <a:avLst/>
            <a:gdLst>
              <a:gd name="connsiteX0" fmla="*/ 1017172 w 1031554"/>
              <a:gd name="connsiteY0" fmla="*/ 119594 h 730746"/>
              <a:gd name="connsiteX1" fmla="*/ 924653 w 1031554"/>
              <a:gd name="connsiteY1" fmla="*/ 25309 h 730746"/>
              <a:gd name="connsiteX2" fmla="*/ 106937 w 1031554"/>
              <a:gd name="connsiteY2" fmla="*/ 25309 h 730746"/>
              <a:gd name="connsiteX3" fmla="*/ 14380 w 1031554"/>
              <a:gd name="connsiteY3" fmla="*/ 119594 h 730746"/>
              <a:gd name="connsiteX4" fmla="*/ 14380 w 1031554"/>
              <a:gd name="connsiteY4" fmla="*/ 611153 h 730746"/>
              <a:gd name="connsiteX5" fmla="*/ 106937 w 1031554"/>
              <a:gd name="connsiteY5" fmla="*/ 705437 h 730746"/>
              <a:gd name="connsiteX6" fmla="*/ 924653 w 1031554"/>
              <a:gd name="connsiteY6" fmla="*/ 705437 h 730746"/>
              <a:gd name="connsiteX7" fmla="*/ 1017172 w 1031554"/>
              <a:gd name="connsiteY7" fmla="*/ 611153 h 730746"/>
              <a:gd name="connsiteX8" fmla="*/ 1017172 w 1031554"/>
              <a:gd name="connsiteY8" fmla="*/ 119594 h 730746"/>
              <a:gd name="connsiteX9" fmla="*/ 429807 w 1031554"/>
              <a:gd name="connsiteY9" fmla="*/ 537331 h 730746"/>
              <a:gd name="connsiteX10" fmla="*/ 429807 w 1031554"/>
              <a:gd name="connsiteY10" fmla="*/ 193469 h 730746"/>
              <a:gd name="connsiteX11" fmla="*/ 687701 w 1031554"/>
              <a:gd name="connsiteY11" fmla="*/ 365406 h 730746"/>
              <a:gd name="connsiteX12" fmla="*/ 429807 w 1031554"/>
              <a:gd name="connsiteY12" fmla="*/ 537331 h 730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31554" h="730746">
                <a:moveTo>
                  <a:pt x="1017172" y="119594"/>
                </a:moveTo>
                <a:cubicBezTo>
                  <a:pt x="1011758" y="74425"/>
                  <a:pt x="969190" y="31112"/>
                  <a:pt x="924653" y="25309"/>
                </a:cubicBezTo>
                <a:cubicBezTo>
                  <a:pt x="653125" y="-8436"/>
                  <a:pt x="378465" y="-8436"/>
                  <a:pt x="106937" y="25309"/>
                </a:cubicBezTo>
                <a:cubicBezTo>
                  <a:pt x="62362" y="31099"/>
                  <a:pt x="19795" y="74425"/>
                  <a:pt x="14380" y="119594"/>
                </a:cubicBezTo>
                <a:cubicBezTo>
                  <a:pt x="-4793" y="285137"/>
                  <a:pt x="-4793" y="445647"/>
                  <a:pt x="14380" y="611153"/>
                </a:cubicBezTo>
                <a:cubicBezTo>
                  <a:pt x="19795" y="656322"/>
                  <a:pt x="62362" y="699675"/>
                  <a:pt x="106937" y="705437"/>
                </a:cubicBezTo>
                <a:cubicBezTo>
                  <a:pt x="378465" y="739183"/>
                  <a:pt x="653125" y="739183"/>
                  <a:pt x="924653" y="705437"/>
                </a:cubicBezTo>
                <a:cubicBezTo>
                  <a:pt x="969190" y="699685"/>
                  <a:pt x="1011758" y="656322"/>
                  <a:pt x="1017172" y="611153"/>
                </a:cubicBezTo>
                <a:cubicBezTo>
                  <a:pt x="1036348" y="445663"/>
                  <a:pt x="1036348" y="285137"/>
                  <a:pt x="1017172" y="119594"/>
                </a:cubicBezTo>
                <a:close/>
                <a:moveTo>
                  <a:pt x="429807" y="537331"/>
                </a:moveTo>
                <a:lnTo>
                  <a:pt x="429807" y="193469"/>
                </a:lnTo>
                <a:lnTo>
                  <a:pt x="687701" y="365406"/>
                </a:lnTo>
                <a:lnTo>
                  <a:pt x="429807" y="537331"/>
                </a:lnTo>
                <a:close/>
              </a:path>
            </a:pathLst>
          </a:custGeom>
          <a:solidFill>
            <a:srgbClr val="21806E"/>
          </a:solidFill>
          <a:ln w="2509" cap="flat">
            <a:noFill/>
            <a:prstDash val="solid"/>
            <a:miter/>
          </a:ln>
        </p:spPr>
        <p:txBody>
          <a:bodyPr rtlCol="0" anchor="ctr"/>
          <a:lstStyle/>
          <a:p>
            <a:endParaRPr lang="fi-FI"/>
          </a:p>
        </p:txBody>
      </p:sp>
      <p:pic>
        <p:nvPicPr>
          <p:cNvPr id="24" name="Kuva 23">
            <a:extLst>
              <a:ext uri="{FF2B5EF4-FFF2-40B4-BE49-F238E27FC236}">
                <a16:creationId xmlns:a16="http://schemas.microsoft.com/office/drawing/2014/main" id="{518A2190-CD38-0355-7041-17D611179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702748" y="2339622"/>
            <a:ext cx="528397" cy="528397"/>
          </a:xfrm>
          <a:prstGeom prst="rect">
            <a:avLst/>
          </a:prstGeom>
        </p:spPr>
      </p:pic>
      <p:pic>
        <p:nvPicPr>
          <p:cNvPr id="25" name="Kuva 24">
            <a:extLst>
              <a:ext uri="{FF2B5EF4-FFF2-40B4-BE49-F238E27FC236}">
                <a16:creationId xmlns:a16="http://schemas.microsoft.com/office/drawing/2014/main" id="{1B35D653-BC2D-70BC-2CB3-0E265FE195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34598" y="2321842"/>
            <a:ext cx="530321" cy="530321"/>
          </a:xfrm>
          <a:prstGeom prst="rect">
            <a:avLst/>
          </a:prstGeom>
        </p:spPr>
      </p:pic>
      <p:pic>
        <p:nvPicPr>
          <p:cNvPr id="26" name="Kuva 25">
            <a:extLst>
              <a:ext uri="{FF2B5EF4-FFF2-40B4-BE49-F238E27FC236}">
                <a16:creationId xmlns:a16="http://schemas.microsoft.com/office/drawing/2014/main" id="{37A42371-A791-836E-29B7-34E196D8DB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866369" y="2295631"/>
            <a:ext cx="530320" cy="530320"/>
          </a:xfrm>
          <a:prstGeom prst="rect">
            <a:avLst/>
          </a:prstGeom>
        </p:spPr>
      </p:pic>
      <p:pic>
        <p:nvPicPr>
          <p:cNvPr id="27" name="Kuva 26">
            <a:extLst>
              <a:ext uri="{FF2B5EF4-FFF2-40B4-BE49-F238E27FC236}">
                <a16:creationId xmlns:a16="http://schemas.microsoft.com/office/drawing/2014/main" id="{E6E0E4A3-087F-F79E-65A5-0C10B3305F5B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11039" y="6257133"/>
            <a:ext cx="1543905" cy="321776"/>
          </a:xfrm>
          <a:prstGeom prst="rect">
            <a:avLst/>
          </a:prstGeom>
        </p:spPr>
      </p:pic>
      <p:pic>
        <p:nvPicPr>
          <p:cNvPr id="28" name="Kuva 27">
            <a:extLst>
              <a:ext uri="{FF2B5EF4-FFF2-40B4-BE49-F238E27FC236}">
                <a16:creationId xmlns:a16="http://schemas.microsoft.com/office/drawing/2014/main" id="{7456E18C-2CD6-D72B-B128-49F761C61B24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0938932" y="-9035"/>
            <a:ext cx="1257859" cy="2470794"/>
          </a:xfrm>
          <a:prstGeom prst="rect">
            <a:avLst/>
          </a:prstGeom>
        </p:spPr>
      </p:pic>
      <p:pic>
        <p:nvPicPr>
          <p:cNvPr id="2" name="Kuva 1">
            <a:extLst>
              <a:ext uri="{FF2B5EF4-FFF2-40B4-BE49-F238E27FC236}">
                <a16:creationId xmlns:a16="http://schemas.microsoft.com/office/drawing/2014/main" id="{77CD0C94-B433-2507-6218-7EAA88C14EE3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06819" y="3996581"/>
            <a:ext cx="444010" cy="454559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700AF66B-92EB-8F63-9F1B-63591FCA986D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 flipV="1">
            <a:off x="7864197" y="3922975"/>
            <a:ext cx="528165" cy="528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888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orakulmio 2">
            <a:extLst>
              <a:ext uri="{FF2B5EF4-FFF2-40B4-BE49-F238E27FC236}">
                <a16:creationId xmlns:a16="http://schemas.microsoft.com/office/drawing/2014/main" id="{2C8D44DA-C8E1-1111-C5EB-62958EC52C8A}"/>
              </a:ext>
            </a:extLst>
          </p:cNvPr>
          <p:cNvSpPr/>
          <p:nvPr userDrawn="1"/>
        </p:nvSpPr>
        <p:spPr>
          <a:xfrm>
            <a:off x="0" y="848170"/>
            <a:ext cx="12191999" cy="5161660"/>
          </a:xfrm>
          <a:prstGeom prst="rect">
            <a:avLst/>
          </a:prstGeom>
          <a:solidFill>
            <a:srgbClr val="F4F4F4"/>
          </a:solidFill>
          <a:ln w="9507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fi-FI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EE1D179E-CBEB-8A99-AF03-BFE8BDA262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39644" y="6151774"/>
            <a:ext cx="2169104" cy="452078"/>
          </a:xfrm>
          <a:prstGeom prst="rect">
            <a:avLst/>
          </a:prstGeom>
        </p:spPr>
      </p:pic>
      <p:sp>
        <p:nvSpPr>
          <p:cNvPr id="20" name="Kuvan paikkamerkki 19">
            <a:extLst>
              <a:ext uri="{FF2B5EF4-FFF2-40B4-BE49-F238E27FC236}">
                <a16:creationId xmlns:a16="http://schemas.microsoft.com/office/drawing/2014/main" id="{7846D3E4-B36F-B954-F56A-1C94E133EE1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2138" y="302121"/>
            <a:ext cx="4244126" cy="4248068"/>
          </a:xfrm>
          <a:custGeom>
            <a:avLst/>
            <a:gdLst>
              <a:gd name="connsiteX0" fmla="*/ 2062616 w 4125233"/>
              <a:gd name="connsiteY0" fmla="*/ 0 h 4125233"/>
              <a:gd name="connsiteX1" fmla="*/ 4125233 w 4125233"/>
              <a:gd name="connsiteY1" fmla="*/ 2062616 h 4125233"/>
              <a:gd name="connsiteX2" fmla="*/ 2062616 w 4125233"/>
              <a:gd name="connsiteY2" fmla="*/ 4125233 h 4125233"/>
              <a:gd name="connsiteX3" fmla="*/ 0 w 4125233"/>
              <a:gd name="connsiteY3" fmla="*/ 2062616 h 4125233"/>
              <a:gd name="connsiteX4" fmla="*/ 2062616 w 4125233"/>
              <a:gd name="connsiteY4" fmla="*/ 0 h 4125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5233" h="4125233">
                <a:moveTo>
                  <a:pt x="2062616" y="0"/>
                </a:moveTo>
                <a:cubicBezTo>
                  <a:pt x="3201768" y="0"/>
                  <a:pt x="4125233" y="923465"/>
                  <a:pt x="4125233" y="2062616"/>
                </a:cubicBezTo>
                <a:cubicBezTo>
                  <a:pt x="4125233" y="3201768"/>
                  <a:pt x="3201768" y="4125233"/>
                  <a:pt x="2062616" y="4125233"/>
                </a:cubicBezTo>
                <a:cubicBezTo>
                  <a:pt x="923465" y="4125233"/>
                  <a:pt x="0" y="3201768"/>
                  <a:pt x="0" y="2062616"/>
                </a:cubicBezTo>
                <a:cubicBezTo>
                  <a:pt x="0" y="923465"/>
                  <a:pt x="923465" y="0"/>
                  <a:pt x="2062616" y="0"/>
                </a:cubicBezTo>
                <a:close/>
              </a:path>
            </a:pathLst>
          </a:custGeom>
          <a:ln w="152400">
            <a:solidFill>
              <a:schemeClr val="bg1"/>
            </a:solidFill>
          </a:ln>
        </p:spPr>
        <p:txBody>
          <a:bodyPr wrap="square">
            <a:noAutofit/>
          </a:bodyPr>
          <a:lstStyle/>
          <a:p>
            <a:endParaRPr lang="fi-FI"/>
          </a:p>
        </p:txBody>
      </p:sp>
      <p:sp>
        <p:nvSpPr>
          <p:cNvPr id="17" name="Kuvan paikkamerkki 16">
            <a:extLst>
              <a:ext uri="{FF2B5EF4-FFF2-40B4-BE49-F238E27FC236}">
                <a16:creationId xmlns:a16="http://schemas.microsoft.com/office/drawing/2014/main" id="{500B1867-6156-7B3E-1A80-021E41C8E17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965660" y="3288429"/>
            <a:ext cx="2860688" cy="2863345"/>
          </a:xfrm>
          <a:custGeom>
            <a:avLst/>
            <a:gdLst>
              <a:gd name="connsiteX0" fmla="*/ 2062616 w 4125233"/>
              <a:gd name="connsiteY0" fmla="*/ 0 h 4125233"/>
              <a:gd name="connsiteX1" fmla="*/ 4125233 w 4125233"/>
              <a:gd name="connsiteY1" fmla="*/ 2062616 h 4125233"/>
              <a:gd name="connsiteX2" fmla="*/ 2062616 w 4125233"/>
              <a:gd name="connsiteY2" fmla="*/ 4125233 h 4125233"/>
              <a:gd name="connsiteX3" fmla="*/ 0 w 4125233"/>
              <a:gd name="connsiteY3" fmla="*/ 2062616 h 4125233"/>
              <a:gd name="connsiteX4" fmla="*/ 2062616 w 4125233"/>
              <a:gd name="connsiteY4" fmla="*/ 0 h 4125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5233" h="4125233">
                <a:moveTo>
                  <a:pt x="2062616" y="0"/>
                </a:moveTo>
                <a:cubicBezTo>
                  <a:pt x="3201768" y="0"/>
                  <a:pt x="4125233" y="923465"/>
                  <a:pt x="4125233" y="2062616"/>
                </a:cubicBezTo>
                <a:cubicBezTo>
                  <a:pt x="4125233" y="3201768"/>
                  <a:pt x="3201768" y="4125233"/>
                  <a:pt x="2062616" y="4125233"/>
                </a:cubicBezTo>
                <a:cubicBezTo>
                  <a:pt x="923465" y="4125233"/>
                  <a:pt x="0" y="3201768"/>
                  <a:pt x="0" y="2062616"/>
                </a:cubicBezTo>
                <a:cubicBezTo>
                  <a:pt x="0" y="923465"/>
                  <a:pt x="923465" y="0"/>
                  <a:pt x="2062616" y="0"/>
                </a:cubicBezTo>
                <a:close/>
              </a:path>
            </a:pathLst>
          </a:custGeom>
          <a:ln w="152400">
            <a:solidFill>
              <a:schemeClr val="bg1"/>
            </a:solidFill>
          </a:ln>
        </p:spPr>
        <p:txBody>
          <a:bodyPr wrap="square">
            <a:noAutofit/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1052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A53E30B-53FF-F08D-66C1-6AC1EACCC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0900552-FF00-D47D-90A8-53CFA30F05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229039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4" r:id="rId4"/>
    <p:sldLayoutId id="2147483651" r:id="rId5"/>
    <p:sldLayoutId id="2147483666" r:id="rId6"/>
    <p:sldLayoutId id="2147483655" r:id="rId7"/>
    <p:sldLayoutId id="2147483667" r:id="rId8"/>
    <p:sldLayoutId id="2147483665" r:id="rId9"/>
    <p:sldLayoutId id="2147483649" r:id="rId10"/>
    <p:sldLayoutId id="2147483650" r:id="rId11"/>
    <p:sldLayoutId id="2147483663" r:id="rId12"/>
    <p:sldLayoutId id="2147483668" r:id="rId13"/>
    <p:sldLayoutId id="214748365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21806E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A53E30B-53FF-F08D-66C1-6AC1EACCC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 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0900552-FF00-D47D-90A8-53CFA30F05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229039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21806E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902864737?share=copy" TargetMode="Externa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pintokeskussivis.fi/jasenjarjestot/" TargetMode="External"/><Relationship Id="rId3" Type="http://schemas.openxmlformats.org/officeDocument/2006/relationships/image" Target="../media/image17.svg"/><Relationship Id="rId7" Type="http://schemas.openxmlformats.org/officeDocument/2006/relationships/image" Target="../media/image21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5" Type="http://schemas.openxmlformats.org/officeDocument/2006/relationships/image" Target="../media/image19.svg"/><Relationship Id="rId10" Type="http://schemas.openxmlformats.org/officeDocument/2006/relationships/hyperlink" Target="https://www.opintokeskussivis.fi/materiaalipankki/" TargetMode="External"/><Relationship Id="rId4" Type="http://schemas.openxmlformats.org/officeDocument/2006/relationships/image" Target="../media/image18.png"/><Relationship Id="rId9" Type="http://schemas.openxmlformats.org/officeDocument/2006/relationships/hyperlink" Target="https://www.opintokeskussivis.fi/koulutuskalenter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7C138F-C749-A5DC-507A-79E7654CB64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dirty="0"/>
              <a:t>Esittelydia 1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97C2D76-0D32-5F13-1AB3-A60F4BB0192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43614" y="2286422"/>
            <a:ext cx="7916862" cy="40943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i-FI" sz="4400" dirty="0">
                <a:solidFill>
                  <a:srgbClr val="20816F"/>
                </a:solidFill>
              </a:rPr>
              <a:t>Tämä koulutus on osa Opintokeskus </a:t>
            </a:r>
            <a:r>
              <a:rPr lang="fi-FI" sz="4400" dirty="0" err="1">
                <a:solidFill>
                  <a:srgbClr val="20816F"/>
                </a:solidFill>
              </a:rPr>
              <a:t>Siviksen</a:t>
            </a:r>
            <a:r>
              <a:rPr lang="fi-FI" sz="4400" dirty="0">
                <a:solidFill>
                  <a:srgbClr val="20816F"/>
                </a:solidFill>
              </a:rPr>
              <a:t> opetusohjelmaa.</a:t>
            </a:r>
          </a:p>
        </p:txBody>
      </p:sp>
    </p:spTree>
    <p:extLst>
      <p:ext uri="{BB962C8B-B14F-4D97-AF65-F5344CB8AC3E}">
        <p14:creationId xmlns:p14="http://schemas.microsoft.com/office/powerpoint/2010/main" val="1970831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C08CD9-8CB5-FDE0-E3E0-AFA3F2A8DCD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068309" y="190123"/>
            <a:ext cx="4074059" cy="36933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Sivis</a:t>
            </a: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järjestöjen oppilaitos</a:t>
            </a:r>
          </a:p>
        </p:txBody>
      </p:sp>
      <p:sp>
        <p:nvSpPr>
          <p:cNvPr id="7" name="Suorakulmio 6">
            <a:hlinkClick r:id="rId2"/>
            <a:extLst>
              <a:ext uri="{FF2B5EF4-FFF2-40B4-BE49-F238E27FC236}">
                <a16:creationId xmlns:a16="http://schemas.microsoft.com/office/drawing/2014/main" id="{D3FD70FA-6112-00F5-7AA8-DE28A805C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02584" y="627017"/>
            <a:ext cx="3975462" cy="907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16843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AB7E12-FF34-53A1-0F1D-010576B082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4D3BEE-0947-BBB5-A42B-D1223BBBC61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dirty="0"/>
              <a:t>Tutustu Sivikseen linkkien kautta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FC5A413-45E9-D73A-21CD-6C290B32CE7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450034" y="1570702"/>
            <a:ext cx="8152818" cy="837619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spcAft>
                <a:spcPts val="1800"/>
              </a:spcAft>
              <a:buNone/>
            </a:pPr>
            <a:r>
              <a:rPr lang="fi-FI" sz="4400" dirty="0">
                <a:solidFill>
                  <a:srgbClr val="20816F"/>
                </a:solidFill>
              </a:rPr>
              <a:t>Tutustu Sivikseen</a:t>
            </a:r>
          </a:p>
        </p:txBody>
      </p:sp>
      <p:pic>
        <p:nvPicPr>
          <p:cNvPr id="7" name="Kuva 6" descr="Lapset ääriviiva">
            <a:extLst>
              <a:ext uri="{FF2B5EF4-FFF2-40B4-BE49-F238E27FC236}">
                <a16:creationId xmlns:a16="http://schemas.microsoft.com/office/drawing/2014/main" id="{C0B9E054-ED08-15FC-29A8-E8F8576F35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50034" y="2574453"/>
            <a:ext cx="720000" cy="720000"/>
          </a:xfrm>
          <a:prstGeom prst="rect">
            <a:avLst/>
          </a:prstGeom>
        </p:spPr>
      </p:pic>
      <p:pic>
        <p:nvPicPr>
          <p:cNvPr id="11" name="Kuva 10" descr="Luokkahuone ääriviiva">
            <a:extLst>
              <a:ext uri="{FF2B5EF4-FFF2-40B4-BE49-F238E27FC236}">
                <a16:creationId xmlns:a16="http://schemas.microsoft.com/office/drawing/2014/main" id="{C354CA07-20B6-7262-F16D-4A09E13D41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50034" y="3355651"/>
            <a:ext cx="720000" cy="720000"/>
          </a:xfrm>
          <a:prstGeom prst="rect">
            <a:avLst/>
          </a:prstGeom>
        </p:spPr>
      </p:pic>
      <p:pic>
        <p:nvPicPr>
          <p:cNvPr id="9" name="Kuva 8" descr="Kirjat ääriviiva">
            <a:extLst>
              <a:ext uri="{FF2B5EF4-FFF2-40B4-BE49-F238E27FC236}">
                <a16:creationId xmlns:a16="http://schemas.microsoft.com/office/drawing/2014/main" id="{9709DDE8-6F4B-86CE-82C5-AA4567DC7BD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471557" y="4180585"/>
            <a:ext cx="720000" cy="720000"/>
          </a:xfrm>
          <a:prstGeom prst="rect">
            <a:avLst/>
          </a:prstGeom>
        </p:spPr>
      </p:pic>
      <p:sp>
        <p:nvSpPr>
          <p:cNvPr id="13" name="Tekstiruutu 12">
            <a:extLst>
              <a:ext uri="{FF2B5EF4-FFF2-40B4-BE49-F238E27FC236}">
                <a16:creationId xmlns:a16="http://schemas.microsoft.com/office/drawing/2014/main" id="{F7268B37-1213-4702-20EA-BA0FE8B53DC1}"/>
              </a:ext>
            </a:extLst>
          </p:cNvPr>
          <p:cNvSpPr txBox="1"/>
          <p:nvPr/>
        </p:nvSpPr>
        <p:spPr>
          <a:xfrm>
            <a:off x="3477862" y="2574453"/>
            <a:ext cx="6097162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Bef>
                <a:spcPts val="1200"/>
              </a:spcBef>
              <a:spcAft>
                <a:spcPts val="1800"/>
              </a:spcAft>
              <a:buNone/>
            </a:pPr>
            <a:r>
              <a:rPr lang="fi-FI" sz="3200" dirty="0">
                <a:solidFill>
                  <a:srgbClr val="20816F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Jäsenjärjestöt</a:t>
            </a:r>
            <a:endParaRPr lang="fi-FI" sz="2800" dirty="0">
              <a:solidFill>
                <a:srgbClr val="20816F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1800"/>
              </a:spcAft>
              <a:buNone/>
            </a:pPr>
            <a:r>
              <a:rPr lang="fi-FI" sz="3200" dirty="0">
                <a:solidFill>
                  <a:srgbClr val="20816F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Koulutuskalenteri</a:t>
            </a:r>
            <a:endParaRPr lang="fi-FI" sz="2800" dirty="0">
              <a:solidFill>
                <a:srgbClr val="20816F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1800"/>
              </a:spcAft>
              <a:buNone/>
            </a:pPr>
            <a:r>
              <a:rPr lang="fi-FI" sz="3200" dirty="0">
                <a:solidFill>
                  <a:srgbClr val="20816F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Materiaalipankki</a:t>
            </a:r>
            <a:endParaRPr lang="fi-FI" sz="2800" dirty="0">
              <a:solidFill>
                <a:srgbClr val="2081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765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Mukautetut 8">
      <a:dk1>
        <a:srgbClr val="000000"/>
      </a:dk1>
      <a:lt1>
        <a:srgbClr val="FFFFFF"/>
      </a:lt1>
      <a:dk2>
        <a:srgbClr val="676969"/>
      </a:dk2>
      <a:lt2>
        <a:srgbClr val="F4F4F4"/>
      </a:lt2>
      <a:accent1>
        <a:srgbClr val="2CB29A"/>
      </a:accent1>
      <a:accent2>
        <a:srgbClr val="B5DA9F"/>
      </a:accent2>
      <a:accent3>
        <a:srgbClr val="DBEF03"/>
      </a:accent3>
      <a:accent4>
        <a:srgbClr val="67C1DB"/>
      </a:accent4>
      <a:accent5>
        <a:srgbClr val="A78DC1"/>
      </a:accent5>
      <a:accent6>
        <a:srgbClr val="FE8D66"/>
      </a:accent6>
      <a:hlink>
        <a:srgbClr val="20816F"/>
      </a:hlink>
      <a:folHlink>
        <a:srgbClr val="20816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84c8c59-755d-4516-b8d2-1621b38262b4" xsi:nil="true"/>
    <lcf76f155ced4ddcb4097134ff3c332f xmlns="e5cfb3ad-ccda-43b2-a18e-2d1000c8ccb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C24DF7F2791FB43B932B066C18845E1" ma:contentTypeVersion="15" ma:contentTypeDescription="Luo uusi asiakirja." ma:contentTypeScope="" ma:versionID="2bdfd730f7b6418de1d68d83fbaf4dc4">
  <xsd:schema xmlns:xsd="http://www.w3.org/2001/XMLSchema" xmlns:xs="http://www.w3.org/2001/XMLSchema" xmlns:p="http://schemas.microsoft.com/office/2006/metadata/properties" xmlns:ns2="e5cfb3ad-ccda-43b2-a18e-2d1000c8ccb0" xmlns:ns3="484c8c59-755d-4516-b8d2-1621b38262b4" targetNamespace="http://schemas.microsoft.com/office/2006/metadata/properties" ma:root="true" ma:fieldsID="863e271d389ada3bd47a0a3d5c8dfb82" ns2:_="" ns3:_="">
    <xsd:import namespace="e5cfb3ad-ccda-43b2-a18e-2d1000c8ccb0"/>
    <xsd:import namespace="484c8c59-755d-4516-b8d2-1621b38262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cfb3ad-ccda-43b2-a18e-2d1000c8cc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Kuvien tunnisteet" ma:readOnly="false" ma:fieldId="{5cf76f15-5ced-4ddc-b409-7134ff3c332f}" ma:taxonomyMulti="true" ma:sspId="d15780f3-81b2-4b48-a80c-af1c904f8f4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c8c59-755d-4516-b8d2-1621b38262b4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9ab5ac2f-2f83-48db-8c83-5d4d523f8ba6}" ma:internalName="TaxCatchAll" ma:showField="CatchAllData" ma:web="bb137ca7-35e8-4c00-8258-2c4408c8b6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12A4000-A113-453D-A67B-CDF1F3760F7D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purl.org/dc/dcmitype/"/>
    <ds:schemaRef ds:uri="http://www.w3.org/XML/1998/namespace"/>
    <ds:schemaRef ds:uri="http://schemas.microsoft.com/office/infopath/2007/PartnerControls"/>
    <ds:schemaRef ds:uri="484c8c59-755d-4516-b8d2-1621b38262b4"/>
    <ds:schemaRef ds:uri="e5cfb3ad-ccda-43b2-a18e-2d1000c8ccb0"/>
  </ds:schemaRefs>
</ds:datastoreItem>
</file>

<file path=customXml/itemProps2.xml><?xml version="1.0" encoding="utf-8"?>
<ds:datastoreItem xmlns:ds="http://schemas.openxmlformats.org/officeDocument/2006/customXml" ds:itemID="{7CA307F9-8BD1-473E-A6AD-072C5DAFE7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A7A0A0-2DC1-4B26-A6A1-F1C5DF3933B7}">
  <ds:schemaRefs>
    <ds:schemaRef ds:uri="484c8c59-755d-4516-b8d2-1621b38262b4"/>
    <ds:schemaRef ds:uri="e5cfb3ad-ccda-43b2-a18e-2d1000c8ccb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2041</TotalTime>
  <Words>23</Words>
  <Application>Microsoft Office PowerPoint</Application>
  <PresentationFormat>Laajakuva</PresentationFormat>
  <Paragraphs>8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Calibri</vt:lpstr>
      <vt:lpstr>Office-teema</vt:lpstr>
      <vt:lpstr>Office-teema</vt:lpstr>
      <vt:lpstr>Esittelydia 1</vt:lpstr>
      <vt:lpstr>Sivis on järjestöjen oppilaitos</vt:lpstr>
      <vt:lpstr>Tutustu Sivikseen linkkien kautta</vt:lpstr>
    </vt:vector>
  </TitlesOfParts>
  <Company>Opintokeskus Sivis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Opintokeskus Siviksen esittely</dc:title>
  <dc:creator/>
  <cp:lastModifiedBy>Elisa Rasinkangas</cp:lastModifiedBy>
  <cp:revision>17</cp:revision>
  <dcterms:created xsi:type="dcterms:W3CDTF">2023-08-23T07:34:37Z</dcterms:created>
  <dcterms:modified xsi:type="dcterms:W3CDTF">2025-04-17T09:21:34Z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0x0101004C24DF7F2791FB43B932B066C18845E1</vt:lpwstr>
  </property>
  <property fmtid="{D5CDD505-2E9C-101B-9397-08002B2CF9AE}" pid="3" name="MediaServiceImageTags">
    <vt:lpwstr/>
  </property>
</Properties>
</file>