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</p:sldMasterIdLst>
  <p:notesMasterIdLst>
    <p:notesMasterId r:id="rId9"/>
  </p:notesMasterIdLst>
  <p:sldIdLst>
    <p:sldId id="274" r:id="rId6"/>
    <p:sldId id="273" r:id="rId7"/>
    <p:sldId id="27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06E"/>
    <a:srgbClr val="20816F"/>
    <a:srgbClr val="B6DBA2"/>
    <a:srgbClr val="ECECEC"/>
    <a:srgbClr val="2BB39B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325" autoAdjust="0"/>
  </p:normalViewPr>
  <p:slideViewPr>
    <p:cSldViewPr snapToGrid="0">
      <p:cViewPr varScale="1">
        <p:scale>
          <a:sx n="54" d="100"/>
          <a:sy n="54" d="100"/>
        </p:scale>
        <p:origin x="40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5FAF5-7972-834C-B661-8E1A7115A542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AF1DF-3CAE-6D47-A79F-A3D5A09537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3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4.svg"/><Relationship Id="rId3" Type="http://schemas.openxmlformats.org/officeDocument/2006/relationships/hyperlink" Target="https://www.facebook.com/OpintokeskusSivis/" TargetMode="External"/><Relationship Id="rId7" Type="http://schemas.openxmlformats.org/officeDocument/2006/relationships/hyperlink" Target="https://www.linkedin.com/company/sivis-study-centre-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hyperlink" Target="https://www.ok-sivis.fi/" TargetMode="External"/><Relationship Id="rId16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SivisNYT" TargetMode="External"/><Relationship Id="rId11" Type="http://schemas.openxmlformats.org/officeDocument/2006/relationships/image" Target="../media/image8.svg"/><Relationship Id="rId5" Type="http://schemas.openxmlformats.org/officeDocument/2006/relationships/hyperlink" Target="https://www.instagram.com/opintokeskussivis/" TargetMode="External"/><Relationship Id="rId15" Type="http://schemas.openxmlformats.org/officeDocument/2006/relationships/image" Target="../media/image11.emf"/><Relationship Id="rId10" Type="http://schemas.openxmlformats.org/officeDocument/2006/relationships/image" Target="../media/image7.png"/><Relationship Id="rId4" Type="http://schemas.openxmlformats.org/officeDocument/2006/relationships/hyperlink" Target="https://twitter.com/SivisNYT" TargetMode="External"/><Relationship Id="rId9" Type="http://schemas.openxmlformats.org/officeDocument/2006/relationships/image" Target="../media/image6.svg"/><Relationship Id="rId1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C8D44DA-C8E1-1111-C5EB-62958EC52C8A}"/>
              </a:ext>
            </a:extLst>
          </p:cNvPr>
          <p:cNvSpPr/>
          <p:nvPr userDrawn="1"/>
        </p:nvSpPr>
        <p:spPr>
          <a:xfrm>
            <a:off x="0" y="848170"/>
            <a:ext cx="12191999" cy="5161660"/>
          </a:xfrm>
          <a:prstGeom prst="rect">
            <a:avLst/>
          </a:prstGeom>
          <a:solidFill>
            <a:srgbClr val="F4F4F4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E1D179E-CBEB-8A99-AF03-BFE8BDA26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44" y="6151774"/>
            <a:ext cx="2169104" cy="452078"/>
          </a:xfrm>
          <a:prstGeom prst="rect">
            <a:avLst/>
          </a:prstGeom>
        </p:spPr>
      </p:pic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7846D3E4-B36F-B954-F56A-1C94E133E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4622" y="302121"/>
            <a:ext cx="4244126" cy="4248068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500B1867-6156-7B3E-1A80-021E41C8E1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7618" y="3288429"/>
            <a:ext cx="2860688" cy="2863345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86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099F44-F7B1-2002-E398-1D34C5CC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66D9C3-F91B-92CD-B9E6-9BF7AB746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07437E-B17C-AF10-49A5-FE82421D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8647E-7923-894B-A965-897A3D10CEFD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B538DE-7F17-E800-3CEF-5EFBF3D0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8B6ACF-E6DF-6F8D-A0A8-EC3B595B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6FF18C-2E1B-0146-9D5C-C9B7688FFA8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E97A576-1449-433E-F71E-F198B0B2C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91D225-871A-2DC7-1DEE-F5917D73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4C6812-43FD-373A-F60F-DECA8AE3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6E38318-C567-62A5-DF8D-A2451D710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91D225-871A-2DC7-1DEE-F5917D73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4C6812-43FD-373A-F60F-DECA8AE30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777F096-5D6A-4495-B4A4-162F61745904}"/>
              </a:ext>
            </a:extLst>
          </p:cNvPr>
          <p:cNvSpPr/>
          <p:nvPr userDrawn="1"/>
        </p:nvSpPr>
        <p:spPr>
          <a:xfrm>
            <a:off x="104171" y="115747"/>
            <a:ext cx="11979799" cy="6632294"/>
          </a:xfrm>
          <a:prstGeom prst="rect">
            <a:avLst/>
          </a:prstGeom>
          <a:noFill/>
          <a:ln w="231775">
            <a:solidFill>
              <a:srgbClr val="F4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AF5323B-B629-0A43-969F-2C3B5F4F3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muotoilu&#10;&#10;Kuvaus luotu automaattisesti">
            <a:extLst>
              <a:ext uri="{FF2B5EF4-FFF2-40B4-BE49-F238E27FC236}">
                <a16:creationId xmlns:a16="http://schemas.microsoft.com/office/drawing/2014/main" id="{662AF665-9226-A382-3983-B4F200F6A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47" y="1060294"/>
            <a:ext cx="10312066" cy="579770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EFD2A64-78F7-26C1-BF9C-5BEB5217E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22F648-DD60-B7FC-3BB3-85A55227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30FBEE-6F2D-4C44-5622-A44FA459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08647E-7923-894B-A965-897A3D10CEFD}" type="datetimeFigureOut">
              <a:rPr lang="fi-FI" smtClean="0"/>
              <a:t>15.4.2024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AA113C-865A-CFCC-D95B-A6DE32B4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F9F0960-AF8F-8107-1C80-1BE40409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6FF18C-2E1B-0146-9D5C-C9B7688FFA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02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kuvakaappaus, muotoilu&#10;&#10;Kuvaus luotu automaattisesti">
            <a:extLst>
              <a:ext uri="{FF2B5EF4-FFF2-40B4-BE49-F238E27FC236}">
                <a16:creationId xmlns:a16="http://schemas.microsoft.com/office/drawing/2014/main" id="{E93FCF1E-51FF-EF22-D63B-208812B76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EFD2A64-78F7-26C1-BF9C-5BEB5217E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E1D179E-CBEB-8A99-AF03-BFE8BDA26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44" y="6151774"/>
            <a:ext cx="2169104" cy="45207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75ADE8B-8209-99AF-484D-D5FE8FF475DD}"/>
              </a:ext>
            </a:extLst>
          </p:cNvPr>
          <p:cNvSpPr/>
          <p:nvPr userDrawn="1"/>
        </p:nvSpPr>
        <p:spPr>
          <a:xfrm>
            <a:off x="0" y="0"/>
            <a:ext cx="3906982" cy="6858000"/>
          </a:xfrm>
          <a:prstGeom prst="rect">
            <a:avLst/>
          </a:prstGeom>
          <a:solidFill>
            <a:srgbClr val="F4F4F4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i-FI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7846D3E4-B36F-B954-F56A-1C94E133E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376" y="857511"/>
            <a:ext cx="5005324" cy="5009973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421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0F91660-AE95-BBB4-3DBA-7BA6AEDDE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8732" y="2128044"/>
            <a:ext cx="3746500" cy="37465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C1F4E08F-34AF-B8DD-0227-A7EDE9F1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78091" cy="1325563"/>
          </a:xfrm>
        </p:spPr>
        <p:txBody>
          <a:bodyPr>
            <a:normAutofit/>
          </a:bodyPr>
          <a:lstStyle/>
          <a:p>
            <a:endParaRPr lang="fi-FI" sz="360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B4AD21C-0991-515D-7234-A4C87DAF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2200" cy="4351338"/>
          </a:xfrm>
        </p:spPr>
        <p:txBody>
          <a:bodyPr/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0624973-1DE1-AA30-78A3-BA404A4667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0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8C6A0638-6979-8676-9312-ABB5768B7F7B}"/>
              </a:ext>
            </a:extLst>
          </p:cNvPr>
          <p:cNvSpPr/>
          <p:nvPr userDrawn="1"/>
        </p:nvSpPr>
        <p:spPr>
          <a:xfrm>
            <a:off x="9283804" y="2748807"/>
            <a:ext cx="2702875" cy="2702875"/>
          </a:xfrm>
          <a:prstGeom prst="ellipse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1F4E08F-34AF-B8DD-0227-A7EDE9F1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78091" cy="1325563"/>
          </a:xfrm>
        </p:spPr>
        <p:txBody>
          <a:bodyPr>
            <a:normAutofit/>
          </a:bodyPr>
          <a:lstStyle/>
          <a:p>
            <a:endParaRPr lang="fi-FI" sz="360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B4AD21C-0991-515D-7234-A4C87DAF7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78090" cy="4351338"/>
          </a:xfrm>
        </p:spPr>
        <p:txBody>
          <a:bodyPr/>
          <a:lstStyle/>
          <a:p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F914ECA3-35DC-DBE1-4645-73C290F82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3805" y="2748807"/>
            <a:ext cx="2702874" cy="2705385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969C599-67EB-DF7D-25CF-CF4D3B363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EE57D3C2-3923-5598-C616-9EC422769043}"/>
              </a:ext>
            </a:extLst>
          </p:cNvPr>
          <p:cNvGrpSpPr/>
          <p:nvPr userDrawn="1"/>
        </p:nvGrpSpPr>
        <p:grpSpPr>
          <a:xfrm>
            <a:off x="1150899" y="1143384"/>
            <a:ext cx="8294164" cy="4571231"/>
            <a:chOff x="1562409" y="1154661"/>
            <a:chExt cx="8294164" cy="4571231"/>
          </a:xfrm>
        </p:grpSpPr>
        <p:sp>
          <p:nvSpPr>
            <p:cNvPr id="11" name="Pyöristetty suorakulmio 10">
              <a:extLst>
                <a:ext uri="{FF2B5EF4-FFF2-40B4-BE49-F238E27FC236}">
                  <a16:creationId xmlns:a16="http://schemas.microsoft.com/office/drawing/2014/main" id="{3291AE41-8E3B-ADC9-5E64-7598F1ECF95D}"/>
                </a:ext>
              </a:extLst>
            </p:cNvPr>
            <p:cNvSpPr/>
            <p:nvPr/>
          </p:nvSpPr>
          <p:spPr>
            <a:xfrm>
              <a:off x="1562409" y="1154661"/>
              <a:ext cx="8294164" cy="4548677"/>
            </a:xfrm>
            <a:prstGeom prst="roundRect">
              <a:avLst>
                <a:gd name="adj" fmla="val 6111"/>
              </a:avLst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98ADF1B8-AD31-AC9D-1924-7CF788204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2573" y="4176492"/>
              <a:ext cx="1524000" cy="1549400"/>
            </a:xfrm>
            <a:prstGeom prst="rect">
              <a:avLst/>
            </a:prstGeom>
          </p:spPr>
        </p:pic>
      </p:grpSp>
      <p:sp>
        <p:nvSpPr>
          <p:cNvPr id="14" name="Otsikko 13">
            <a:extLst>
              <a:ext uri="{FF2B5EF4-FFF2-40B4-BE49-F238E27FC236}">
                <a16:creationId xmlns:a16="http://schemas.microsoft.com/office/drawing/2014/main" id="{B84FBD07-00BE-DC77-85E7-0D02F7BB8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3493" y="1328311"/>
            <a:ext cx="7916694" cy="811774"/>
          </a:xfrm>
        </p:spPr>
        <p:txBody>
          <a:bodyPr/>
          <a:lstStyle/>
          <a:p>
            <a:r>
              <a:rPr lang="fi-FI"/>
              <a:t>Esityksen sisältö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276946A-5323-9C9D-8FBD-EE13FF20C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3493" y="2266747"/>
            <a:ext cx="7916862" cy="31797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B92377B-0DA6-3355-AC38-7E286CA07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8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EE57D3C2-3923-5598-C616-9EC422769043}"/>
              </a:ext>
            </a:extLst>
          </p:cNvPr>
          <p:cNvGrpSpPr/>
          <p:nvPr userDrawn="1"/>
        </p:nvGrpSpPr>
        <p:grpSpPr>
          <a:xfrm>
            <a:off x="1150899" y="1143384"/>
            <a:ext cx="8294164" cy="4571231"/>
            <a:chOff x="1562409" y="1154661"/>
            <a:chExt cx="8294164" cy="4571231"/>
          </a:xfrm>
        </p:grpSpPr>
        <p:sp>
          <p:nvSpPr>
            <p:cNvPr id="11" name="Pyöristetty suorakulmio 10">
              <a:extLst>
                <a:ext uri="{FF2B5EF4-FFF2-40B4-BE49-F238E27FC236}">
                  <a16:creationId xmlns:a16="http://schemas.microsoft.com/office/drawing/2014/main" id="{3291AE41-8E3B-ADC9-5E64-7598F1ECF95D}"/>
                </a:ext>
              </a:extLst>
            </p:cNvPr>
            <p:cNvSpPr/>
            <p:nvPr/>
          </p:nvSpPr>
          <p:spPr>
            <a:xfrm>
              <a:off x="1562409" y="1154661"/>
              <a:ext cx="8294164" cy="4548677"/>
            </a:xfrm>
            <a:prstGeom prst="roundRect">
              <a:avLst>
                <a:gd name="adj" fmla="val 6111"/>
              </a:avLst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98ADF1B8-AD31-AC9D-1924-7CF788204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2573" y="4176492"/>
              <a:ext cx="1524000" cy="1549400"/>
            </a:xfrm>
            <a:prstGeom prst="rect">
              <a:avLst/>
            </a:prstGeom>
          </p:spPr>
        </p:pic>
      </p:grp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2276946A-5323-9C9D-8FBD-EE13FF20C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3493" y="1352145"/>
            <a:ext cx="7916862" cy="40943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485E2F9-26A1-E3F1-2A86-53C90F1A04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n paikkamerkki 7">
            <a:extLst>
              <a:ext uri="{FF2B5EF4-FFF2-40B4-BE49-F238E27FC236}">
                <a16:creationId xmlns:a16="http://schemas.microsoft.com/office/drawing/2014/main" id="{1DBB404B-086B-E9E6-AC74-5AAE1D4AF8E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4387" y="1088019"/>
            <a:ext cx="10563225" cy="5113549"/>
          </a:xfrm>
        </p:spPr>
        <p:txBody>
          <a:bodyPr/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4B4583E-2176-6008-2B35-9F0B0B747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29DEDE88-D5AF-5F87-FE0F-BF6D0600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7" y="365125"/>
            <a:ext cx="8278091" cy="722894"/>
          </a:xfrm>
        </p:spPr>
        <p:txBody>
          <a:bodyPr>
            <a:normAutofit/>
          </a:bodyPr>
          <a:lstStyle/>
          <a:p>
            <a:endParaRPr lang="fi-FI" sz="3600">
              <a:solidFill>
                <a:srgbClr val="2180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5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yöristetty suorakulmio 2">
            <a:hlinkClick r:id="rId2"/>
            <a:extLst>
              <a:ext uri="{FF2B5EF4-FFF2-40B4-BE49-F238E27FC236}">
                <a16:creationId xmlns:a16="http://schemas.microsoft.com/office/drawing/2014/main" id="{BAE1F700-1BD6-E657-9F0F-B6D536E7898C}"/>
              </a:ext>
            </a:extLst>
          </p:cNvPr>
          <p:cNvSpPr/>
          <p:nvPr userDrawn="1"/>
        </p:nvSpPr>
        <p:spPr>
          <a:xfrm>
            <a:off x="6127605" y="4223861"/>
            <a:ext cx="4001351" cy="1034447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>
            <a:hlinkClick r:id="rId3"/>
            <a:extLst>
              <a:ext uri="{FF2B5EF4-FFF2-40B4-BE49-F238E27FC236}">
                <a16:creationId xmlns:a16="http://schemas.microsoft.com/office/drawing/2014/main" id="{83A0C7AF-64AB-AED6-F268-51743E5F3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30901" y="2599305"/>
            <a:ext cx="2324017" cy="1021404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>
            <a:hlinkClick r:id="rId4"/>
            <a:extLst>
              <a:ext uri="{FF2B5EF4-FFF2-40B4-BE49-F238E27FC236}">
                <a16:creationId xmlns:a16="http://schemas.microsoft.com/office/drawing/2014/main" id="{CF7F2A01-547B-8199-9CAB-8618B9BC0968}"/>
              </a:ext>
            </a:extLst>
          </p:cNvPr>
          <p:cNvSpPr/>
          <p:nvPr userDrawn="1"/>
        </p:nvSpPr>
        <p:spPr>
          <a:xfrm>
            <a:off x="4161379" y="4227069"/>
            <a:ext cx="1614107" cy="1038356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>
            <a:hlinkClick r:id="rId5"/>
            <a:extLst>
              <a:ext uri="{FF2B5EF4-FFF2-40B4-BE49-F238E27FC236}">
                <a16:creationId xmlns:a16="http://schemas.microsoft.com/office/drawing/2014/main" id="{673CC090-3375-D447-C20A-AFD167529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71345" y="2595684"/>
            <a:ext cx="2324017" cy="1038356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>
            <a:hlinkClick r:id="rId6"/>
            <a:extLst>
              <a:ext uri="{FF2B5EF4-FFF2-40B4-BE49-F238E27FC236}">
                <a16:creationId xmlns:a16="http://schemas.microsoft.com/office/drawing/2014/main" id="{7AEC70FE-7490-80DD-1A3F-DA06F2349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34326" y="4228862"/>
            <a:ext cx="1674936" cy="1038356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>
            <a:hlinkClick r:id="rId7"/>
            <a:extLst>
              <a:ext uri="{FF2B5EF4-FFF2-40B4-BE49-F238E27FC236}">
                <a16:creationId xmlns:a16="http://schemas.microsoft.com/office/drawing/2014/main" id="{A5307138-D302-0E40-9AD4-95382E8C2BB8}"/>
              </a:ext>
            </a:extLst>
          </p:cNvPr>
          <p:cNvSpPr/>
          <p:nvPr userDrawn="1"/>
        </p:nvSpPr>
        <p:spPr>
          <a:xfrm>
            <a:off x="7804939" y="2599722"/>
            <a:ext cx="2324017" cy="1038357"/>
          </a:xfrm>
          <a:prstGeom prst="roundRect">
            <a:avLst>
              <a:gd name="adj" fmla="val 10861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Kuva 67">
            <a:extLst>
              <a:ext uri="{FF2B5EF4-FFF2-40B4-BE49-F238E27FC236}">
                <a16:creationId xmlns:a16="http://schemas.microsoft.com/office/drawing/2014/main" id="{FD3DC33B-1777-0821-ED8D-0C0C040C2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73573" y="4068087"/>
            <a:ext cx="570898" cy="404420"/>
          </a:xfrm>
          <a:custGeom>
            <a:avLst/>
            <a:gdLst>
              <a:gd name="connsiteX0" fmla="*/ 1017172 w 1031554"/>
              <a:gd name="connsiteY0" fmla="*/ 119594 h 730746"/>
              <a:gd name="connsiteX1" fmla="*/ 924653 w 1031554"/>
              <a:gd name="connsiteY1" fmla="*/ 25309 h 730746"/>
              <a:gd name="connsiteX2" fmla="*/ 106937 w 1031554"/>
              <a:gd name="connsiteY2" fmla="*/ 25309 h 730746"/>
              <a:gd name="connsiteX3" fmla="*/ 14380 w 1031554"/>
              <a:gd name="connsiteY3" fmla="*/ 119594 h 730746"/>
              <a:gd name="connsiteX4" fmla="*/ 14380 w 1031554"/>
              <a:gd name="connsiteY4" fmla="*/ 611153 h 730746"/>
              <a:gd name="connsiteX5" fmla="*/ 106937 w 1031554"/>
              <a:gd name="connsiteY5" fmla="*/ 705437 h 730746"/>
              <a:gd name="connsiteX6" fmla="*/ 924653 w 1031554"/>
              <a:gd name="connsiteY6" fmla="*/ 705437 h 730746"/>
              <a:gd name="connsiteX7" fmla="*/ 1017172 w 1031554"/>
              <a:gd name="connsiteY7" fmla="*/ 611153 h 730746"/>
              <a:gd name="connsiteX8" fmla="*/ 1017172 w 1031554"/>
              <a:gd name="connsiteY8" fmla="*/ 119594 h 730746"/>
              <a:gd name="connsiteX9" fmla="*/ 429807 w 1031554"/>
              <a:gd name="connsiteY9" fmla="*/ 537331 h 730746"/>
              <a:gd name="connsiteX10" fmla="*/ 429807 w 1031554"/>
              <a:gd name="connsiteY10" fmla="*/ 193469 h 730746"/>
              <a:gd name="connsiteX11" fmla="*/ 687701 w 1031554"/>
              <a:gd name="connsiteY11" fmla="*/ 365406 h 730746"/>
              <a:gd name="connsiteX12" fmla="*/ 429807 w 1031554"/>
              <a:gd name="connsiteY12" fmla="*/ 537331 h 73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1554" h="730746">
                <a:moveTo>
                  <a:pt x="1017172" y="119594"/>
                </a:moveTo>
                <a:cubicBezTo>
                  <a:pt x="1011758" y="74425"/>
                  <a:pt x="969190" y="31112"/>
                  <a:pt x="924653" y="25309"/>
                </a:cubicBezTo>
                <a:cubicBezTo>
                  <a:pt x="653125" y="-8436"/>
                  <a:pt x="378465" y="-8436"/>
                  <a:pt x="106937" y="25309"/>
                </a:cubicBezTo>
                <a:cubicBezTo>
                  <a:pt x="62362" y="31099"/>
                  <a:pt x="19795" y="74425"/>
                  <a:pt x="14380" y="119594"/>
                </a:cubicBezTo>
                <a:cubicBezTo>
                  <a:pt x="-4793" y="285137"/>
                  <a:pt x="-4793" y="445647"/>
                  <a:pt x="14380" y="611153"/>
                </a:cubicBezTo>
                <a:cubicBezTo>
                  <a:pt x="19795" y="656322"/>
                  <a:pt x="62362" y="699675"/>
                  <a:pt x="106937" y="705437"/>
                </a:cubicBezTo>
                <a:cubicBezTo>
                  <a:pt x="378465" y="739183"/>
                  <a:pt x="653125" y="739183"/>
                  <a:pt x="924653" y="705437"/>
                </a:cubicBezTo>
                <a:cubicBezTo>
                  <a:pt x="969190" y="699685"/>
                  <a:pt x="1011758" y="656322"/>
                  <a:pt x="1017172" y="611153"/>
                </a:cubicBezTo>
                <a:cubicBezTo>
                  <a:pt x="1036348" y="445663"/>
                  <a:pt x="1036348" y="285137"/>
                  <a:pt x="1017172" y="119594"/>
                </a:cubicBezTo>
                <a:close/>
                <a:moveTo>
                  <a:pt x="429807" y="537331"/>
                </a:moveTo>
                <a:lnTo>
                  <a:pt x="429807" y="193469"/>
                </a:lnTo>
                <a:lnTo>
                  <a:pt x="687701" y="365406"/>
                </a:lnTo>
                <a:lnTo>
                  <a:pt x="429807" y="537331"/>
                </a:lnTo>
                <a:close/>
              </a:path>
            </a:pathLst>
          </a:custGeom>
          <a:solidFill>
            <a:srgbClr val="21806E"/>
          </a:solidFill>
          <a:ln w="2509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518A2190-CD38-0355-7041-17D611179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2748" y="2339622"/>
            <a:ext cx="528397" cy="52839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1B35D653-BC2D-70BC-2CB3-0E265FE19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4598" y="2321842"/>
            <a:ext cx="530321" cy="530321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7A42371-A791-836E-29B7-34E196D8D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66369" y="2295631"/>
            <a:ext cx="530320" cy="530320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E6E0E4A3-087F-F79E-65A5-0C10B3305F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039" y="6257133"/>
            <a:ext cx="1543905" cy="321776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7456E18C-2CD6-D72B-B128-49F761C61B2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38932" y="-9035"/>
            <a:ext cx="1257859" cy="247079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7CD0C94-B433-2507-6218-7EAA88C14EE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19" y="3996581"/>
            <a:ext cx="444010" cy="45455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00AF66B-92EB-8F63-9F1B-63591FCA986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V="1">
            <a:off x="7864197" y="3922975"/>
            <a:ext cx="528165" cy="52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C8D44DA-C8E1-1111-C5EB-62958EC52C8A}"/>
              </a:ext>
            </a:extLst>
          </p:cNvPr>
          <p:cNvSpPr/>
          <p:nvPr userDrawn="1"/>
        </p:nvSpPr>
        <p:spPr>
          <a:xfrm>
            <a:off x="0" y="848170"/>
            <a:ext cx="12191999" cy="5161660"/>
          </a:xfrm>
          <a:prstGeom prst="rect">
            <a:avLst/>
          </a:prstGeom>
          <a:solidFill>
            <a:srgbClr val="F4F4F4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E1D179E-CBEB-8A99-AF03-BFE8BDA26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44" y="6151774"/>
            <a:ext cx="2169104" cy="452078"/>
          </a:xfrm>
          <a:prstGeom prst="rect">
            <a:avLst/>
          </a:prstGeom>
        </p:spPr>
      </p:pic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7846D3E4-B36F-B954-F56A-1C94E133E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138" y="302121"/>
            <a:ext cx="4244126" cy="4248068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500B1867-6156-7B3E-1A80-021E41C8E1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65660" y="3288429"/>
            <a:ext cx="2860688" cy="2863345"/>
          </a:xfrm>
          <a:custGeom>
            <a:avLst/>
            <a:gdLst>
              <a:gd name="connsiteX0" fmla="*/ 2062616 w 4125233"/>
              <a:gd name="connsiteY0" fmla="*/ 0 h 4125233"/>
              <a:gd name="connsiteX1" fmla="*/ 4125233 w 4125233"/>
              <a:gd name="connsiteY1" fmla="*/ 2062616 h 4125233"/>
              <a:gd name="connsiteX2" fmla="*/ 2062616 w 4125233"/>
              <a:gd name="connsiteY2" fmla="*/ 4125233 h 4125233"/>
              <a:gd name="connsiteX3" fmla="*/ 0 w 4125233"/>
              <a:gd name="connsiteY3" fmla="*/ 2062616 h 4125233"/>
              <a:gd name="connsiteX4" fmla="*/ 2062616 w 4125233"/>
              <a:gd name="connsiteY4" fmla="*/ 0 h 412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233" h="4125233">
                <a:moveTo>
                  <a:pt x="2062616" y="0"/>
                </a:moveTo>
                <a:cubicBezTo>
                  <a:pt x="3201768" y="0"/>
                  <a:pt x="4125233" y="923465"/>
                  <a:pt x="4125233" y="2062616"/>
                </a:cubicBezTo>
                <a:cubicBezTo>
                  <a:pt x="4125233" y="3201768"/>
                  <a:pt x="3201768" y="4125233"/>
                  <a:pt x="2062616" y="4125233"/>
                </a:cubicBezTo>
                <a:cubicBezTo>
                  <a:pt x="923465" y="4125233"/>
                  <a:pt x="0" y="3201768"/>
                  <a:pt x="0" y="2062616"/>
                </a:cubicBezTo>
                <a:cubicBezTo>
                  <a:pt x="0" y="923465"/>
                  <a:pt x="923465" y="0"/>
                  <a:pt x="2062616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05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53E30B-53FF-F08D-66C1-6AC1EACC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900552-FF00-D47D-90A8-53CFA30F0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290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51" r:id="rId5"/>
    <p:sldLayoutId id="2147483666" r:id="rId6"/>
    <p:sldLayoutId id="2147483655" r:id="rId7"/>
    <p:sldLayoutId id="2147483667" r:id="rId8"/>
    <p:sldLayoutId id="2147483665" r:id="rId9"/>
    <p:sldLayoutId id="2147483649" r:id="rId10"/>
    <p:sldLayoutId id="2147483650" r:id="rId11"/>
    <p:sldLayoutId id="2147483663" r:id="rId12"/>
    <p:sldLayoutId id="2147483668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80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53E30B-53FF-F08D-66C1-6AC1EACC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900552-FF00-D47D-90A8-53CFA30F0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290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80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SoJsa8DeT0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pintokeskusSivis/" TargetMode="External"/><Relationship Id="rId7" Type="http://schemas.openxmlformats.org/officeDocument/2006/relationships/hyperlink" Target="https://www.linkedin.com/company/sivis-study-centre-/" TargetMode="External"/><Relationship Id="rId2" Type="http://schemas.openxmlformats.org/officeDocument/2006/relationships/hyperlink" Target="https://www.ok-sivis.fi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SivisNYT" TargetMode="External"/><Relationship Id="rId5" Type="http://schemas.openxmlformats.org/officeDocument/2006/relationships/hyperlink" Target="https://www.instagram.com/opintokeskussivis/" TargetMode="External"/><Relationship Id="rId4" Type="http://schemas.openxmlformats.org/officeDocument/2006/relationships/hyperlink" Target="https://twitter.com/SivisNY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08CD9-8CB5-FDE0-E3E0-AFA3F2A8DC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68309" y="190123"/>
            <a:ext cx="4074059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Sivis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järjestöjen oppilaitos</a:t>
            </a:r>
          </a:p>
        </p:txBody>
      </p:sp>
      <p:sp>
        <p:nvSpPr>
          <p:cNvPr id="7" name="Suorakulmio 6">
            <a:hlinkClick r:id="rId2"/>
            <a:extLst>
              <a:ext uri="{FF2B5EF4-FFF2-40B4-BE49-F238E27FC236}">
                <a16:creationId xmlns:a16="http://schemas.microsoft.com/office/drawing/2014/main" id="{D3FD70FA-6112-00F5-7AA8-DE28A805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02584" y="627017"/>
            <a:ext cx="3975462" cy="90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684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9374BD5-B2EB-D504-F3F7-8FF55833B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46" y="380752"/>
            <a:ext cx="11515107" cy="647724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0A346C5-FAB5-E81F-756D-2AF6001F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 err="1"/>
              <a:t>Siviksen</a:t>
            </a:r>
            <a:r>
              <a:rPr lang="fi-FI" sz="2800" dirty="0"/>
              <a:t> jäseninä yli 80 valtakunnallista kansalaisjärjestöä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21808EC-2EDB-C178-BC5C-0067C92B3811}"/>
              </a:ext>
            </a:extLst>
          </p:cNvPr>
          <p:cNvSpPr txBox="1"/>
          <p:nvPr/>
        </p:nvSpPr>
        <p:spPr>
          <a:xfrm>
            <a:off x="838200" y="6123543"/>
            <a:ext cx="611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Tutustu kaikkiin </a:t>
            </a:r>
            <a:r>
              <a:rPr lang="fi-FI" dirty="0" err="1"/>
              <a:t>Siviksen</a:t>
            </a:r>
            <a:r>
              <a:rPr lang="fi-FI" dirty="0"/>
              <a:t> jäsenjärjestöihin </a:t>
            </a:r>
            <a:r>
              <a:rPr lang="fi-FI" dirty="0">
                <a:solidFill>
                  <a:srgbClr val="21806E"/>
                </a:solidFill>
              </a:rPr>
              <a:t>verkkosivustollamme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15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1">
            <a:extLst>
              <a:ext uri="{FF2B5EF4-FFF2-40B4-BE49-F238E27FC236}">
                <a16:creationId xmlns:a16="http://schemas.microsoft.com/office/drawing/2014/main" id="{92908A74-3BE0-FAFE-FC17-9E6758A979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64565" y="1167487"/>
            <a:ext cx="7062869" cy="5324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1806E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21806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Seuraa meitä somessa ja verkossa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02706442-8FB3-12D3-4496-9291B6C5C6FE}"/>
              </a:ext>
            </a:extLst>
          </p:cNvPr>
          <p:cNvSpPr txBox="1"/>
          <p:nvPr/>
        </p:nvSpPr>
        <p:spPr>
          <a:xfrm>
            <a:off x="2247894" y="2745953"/>
            <a:ext cx="2090030" cy="5687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i-FI" sz="1800">
                <a:latin typeface="+mj-lt"/>
                <a:ea typeface="Verdana"/>
                <a:cs typeface="Assistant"/>
              </a:rPr>
              <a:t>@OpintokeskusSivis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6FBE38D3-BA5B-7AC8-FED5-DF1A03CC234B}"/>
              </a:ext>
            </a:extLst>
          </p:cNvPr>
          <p:cNvSpPr txBox="1"/>
          <p:nvPr/>
        </p:nvSpPr>
        <p:spPr>
          <a:xfrm>
            <a:off x="5088988" y="2739473"/>
            <a:ext cx="2090030" cy="5687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i-FI" sz="1800">
                <a:latin typeface="+mj-lt"/>
                <a:ea typeface="Verdana"/>
                <a:cs typeface="Assistant"/>
              </a:rPr>
              <a:t>@Opintokeskussivis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33764D7A-E2C7-3E83-8632-3CBB5551FA3D}"/>
              </a:ext>
            </a:extLst>
          </p:cNvPr>
          <p:cNvSpPr txBox="1"/>
          <p:nvPr/>
        </p:nvSpPr>
        <p:spPr>
          <a:xfrm>
            <a:off x="7901069" y="2943809"/>
            <a:ext cx="209003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fi-FI" sz="1800">
                <a:latin typeface="+mj-lt"/>
                <a:ea typeface="Verdana"/>
                <a:cs typeface="Assistant"/>
              </a:rPr>
              <a:t>sivis-study-centre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97FE843-7FB7-7D6A-E9CE-70F1454F54F2}"/>
              </a:ext>
            </a:extLst>
          </p:cNvPr>
          <p:cNvSpPr txBox="1"/>
          <p:nvPr/>
        </p:nvSpPr>
        <p:spPr>
          <a:xfrm>
            <a:off x="1926779" y="4550713"/>
            <a:ext cx="209003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fi-FI" sz="1800">
                <a:latin typeface="+mj-lt"/>
                <a:cs typeface="Assistant"/>
              </a:rPr>
              <a:t>SivisNYT</a:t>
            </a:r>
            <a:endParaRPr lang="fi-FI" sz="1800">
              <a:latin typeface="+mj-lt"/>
              <a:ea typeface="Verdana" panose="020B0604030504040204" pitchFamily="34" charset="0"/>
              <a:cs typeface="Assistant"/>
            </a:endParaRP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BD9C3A59-71EA-4868-85BB-0067399A5455}"/>
              </a:ext>
            </a:extLst>
          </p:cNvPr>
          <p:cNvSpPr txBox="1"/>
          <p:nvPr/>
        </p:nvSpPr>
        <p:spPr>
          <a:xfrm>
            <a:off x="4203528" y="4370857"/>
            <a:ext cx="1571957" cy="5687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i-FI" sz="1800">
                <a:latin typeface="+mj-lt"/>
                <a:ea typeface="Verdana"/>
                <a:cs typeface="Assistant"/>
              </a:rPr>
              <a:t>@SivisNYT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FD96C87-9679-C39B-89F3-4962FD40F31E}"/>
              </a:ext>
            </a:extLst>
          </p:cNvPr>
          <p:cNvSpPr txBox="1"/>
          <p:nvPr/>
        </p:nvSpPr>
        <p:spPr>
          <a:xfrm>
            <a:off x="6127604" y="4496768"/>
            <a:ext cx="397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0" i="0" err="1">
                <a:solidFill>
                  <a:srgbClr val="21806E"/>
                </a:solidFill>
                <a:effectLst/>
                <a:latin typeface="Calibri" panose="020F0502020204030204" pitchFamily="34" charset="0"/>
              </a:rPr>
              <a:t>OpintokeskusSivis.fi</a:t>
            </a:r>
            <a:endParaRPr lang="fi-FI" sz="2400">
              <a:solidFill>
                <a:srgbClr val="21806E"/>
              </a:solidFill>
            </a:endParaRPr>
          </a:p>
        </p:txBody>
      </p:sp>
      <p:sp>
        <p:nvSpPr>
          <p:cNvPr id="60" name="Pyöristetty suorakulmio 59">
            <a:hlinkClick r:id="rId2"/>
            <a:extLst>
              <a:ext uri="{FF2B5EF4-FFF2-40B4-BE49-F238E27FC236}">
                <a16:creationId xmlns:a16="http://schemas.microsoft.com/office/drawing/2014/main" id="{F0341E22-D3E9-8D65-9AA8-C91922341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4003" y="4217890"/>
            <a:ext cx="4001351" cy="1038356"/>
          </a:xfrm>
          <a:prstGeom prst="roundRect">
            <a:avLst>
              <a:gd name="adj" fmla="val 1086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Pyöristetty suorakulmio 60">
            <a:hlinkClick r:id="rId3"/>
            <a:extLst>
              <a:ext uri="{FF2B5EF4-FFF2-40B4-BE49-F238E27FC236}">
                <a16:creationId xmlns:a16="http://schemas.microsoft.com/office/drawing/2014/main" id="{B50A9AE6-1DD2-20F1-5935-644E3EF90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1549" y="2627527"/>
            <a:ext cx="2324017" cy="995581"/>
          </a:xfrm>
          <a:prstGeom prst="roundRect">
            <a:avLst>
              <a:gd name="adj" fmla="val 1086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2" name="Pyöristetty suorakulmio 61">
            <a:hlinkClick r:id="rId4"/>
            <a:extLst>
              <a:ext uri="{FF2B5EF4-FFF2-40B4-BE49-F238E27FC236}">
                <a16:creationId xmlns:a16="http://schemas.microsoft.com/office/drawing/2014/main" id="{849A81D0-BFBD-C8A8-62AF-A4B6C501B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1379" y="4216201"/>
            <a:ext cx="1614106" cy="1038356"/>
          </a:xfrm>
          <a:prstGeom prst="roundRect">
            <a:avLst>
              <a:gd name="adj" fmla="val 1086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Pyöristetty suorakulmio 62">
            <a:hlinkClick r:id="rId5"/>
            <a:extLst>
              <a:ext uri="{FF2B5EF4-FFF2-40B4-BE49-F238E27FC236}">
                <a16:creationId xmlns:a16="http://schemas.microsoft.com/office/drawing/2014/main" id="{ABE9AA0E-AE6D-A07C-EA25-864F1CCB4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1345" y="2627527"/>
            <a:ext cx="2324017" cy="1005611"/>
          </a:xfrm>
          <a:prstGeom prst="roundRect">
            <a:avLst>
              <a:gd name="adj" fmla="val 1086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Pyöristetty suorakulmio 63">
            <a:hlinkClick r:id="rId6"/>
            <a:extLst>
              <a:ext uri="{FF2B5EF4-FFF2-40B4-BE49-F238E27FC236}">
                <a16:creationId xmlns:a16="http://schemas.microsoft.com/office/drawing/2014/main" id="{08164CAB-9E76-F361-E309-C0BB5642B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3746" y="4258975"/>
            <a:ext cx="1717662" cy="995581"/>
          </a:xfrm>
          <a:prstGeom prst="roundRect">
            <a:avLst>
              <a:gd name="adj" fmla="val 1086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21806E"/>
              </a:solidFill>
            </a:endParaRPr>
          </a:p>
        </p:txBody>
      </p:sp>
      <p:sp>
        <p:nvSpPr>
          <p:cNvPr id="65" name="Pyöristetty suorakulmio 64">
            <a:hlinkClick r:id="rId7"/>
            <a:extLst>
              <a:ext uri="{FF2B5EF4-FFF2-40B4-BE49-F238E27FC236}">
                <a16:creationId xmlns:a16="http://schemas.microsoft.com/office/drawing/2014/main" id="{D7658461-DA2D-3DC7-489C-B6C446AD3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04939" y="2607730"/>
            <a:ext cx="2324017" cy="1038356"/>
          </a:xfrm>
          <a:prstGeom prst="roundRect">
            <a:avLst>
              <a:gd name="adj" fmla="val 1086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846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Mukautetut 8">
      <a:dk1>
        <a:srgbClr val="000000"/>
      </a:dk1>
      <a:lt1>
        <a:srgbClr val="FFFFFF"/>
      </a:lt1>
      <a:dk2>
        <a:srgbClr val="676969"/>
      </a:dk2>
      <a:lt2>
        <a:srgbClr val="F4F4F4"/>
      </a:lt2>
      <a:accent1>
        <a:srgbClr val="2CB29A"/>
      </a:accent1>
      <a:accent2>
        <a:srgbClr val="B5DA9F"/>
      </a:accent2>
      <a:accent3>
        <a:srgbClr val="DBEF03"/>
      </a:accent3>
      <a:accent4>
        <a:srgbClr val="67C1DB"/>
      </a:accent4>
      <a:accent5>
        <a:srgbClr val="A78DC1"/>
      </a:accent5>
      <a:accent6>
        <a:srgbClr val="FE8D66"/>
      </a:accent6>
      <a:hlink>
        <a:srgbClr val="20816F"/>
      </a:hlink>
      <a:folHlink>
        <a:srgbClr val="20816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C24DF7F2791FB43B932B066C18845E1" ma:contentTypeVersion="15" ma:contentTypeDescription="Luo uusi asiakirja." ma:contentTypeScope="" ma:versionID="2bdfd730f7b6418de1d68d83fbaf4dc4">
  <xsd:schema xmlns:xsd="http://www.w3.org/2001/XMLSchema" xmlns:xs="http://www.w3.org/2001/XMLSchema" xmlns:p="http://schemas.microsoft.com/office/2006/metadata/properties" xmlns:ns2="e5cfb3ad-ccda-43b2-a18e-2d1000c8ccb0" xmlns:ns3="484c8c59-755d-4516-b8d2-1621b38262b4" targetNamespace="http://schemas.microsoft.com/office/2006/metadata/properties" ma:root="true" ma:fieldsID="863e271d389ada3bd47a0a3d5c8dfb82" ns2:_="" ns3:_="">
    <xsd:import namespace="e5cfb3ad-ccda-43b2-a18e-2d1000c8ccb0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fb3ad-ccda-43b2-a18e-2d1000c8c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d15780f3-81b2-4b48-a80c-af1c904f8f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ab5ac2f-2f83-48db-8c83-5d4d523f8ba6}" ma:internalName="TaxCatchAll" ma:showField="CatchAllData" ma:web="bb137ca7-35e8-4c00-8258-2c4408c8b6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c8c59-755d-4516-b8d2-1621b38262b4" xsi:nil="true"/>
    <lcf76f155ced4ddcb4097134ff3c332f xmlns="e5cfb3ad-ccda-43b2-a18e-2d1000c8cc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A307F9-8BD1-473E-A6AD-072C5DAFE7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A7A0A0-2DC1-4B26-A6A1-F1C5DF3933B7}">
  <ds:schemaRefs>
    <ds:schemaRef ds:uri="484c8c59-755d-4516-b8d2-1621b38262b4"/>
    <ds:schemaRef ds:uri="e5cfb3ad-ccda-43b2-a18e-2d1000c8cc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2A4000-A113-453D-A67B-CDF1F3760F7D}">
  <ds:schemaRefs>
    <ds:schemaRef ds:uri="http://purl.org/dc/elements/1.1/"/>
    <ds:schemaRef ds:uri="e5cfb3ad-ccda-43b2-a18e-2d1000c8ccb0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84c8c59-755d-4516-b8d2-1621b38262b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32</Words>
  <Application>Microsoft Office PowerPoint</Application>
  <PresentationFormat>Laajakuva</PresentationFormat>
  <Paragraphs>10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Office-teema</vt:lpstr>
      <vt:lpstr>Office-teema</vt:lpstr>
      <vt:lpstr>Sivis on järjestöjen oppilaitos</vt:lpstr>
      <vt:lpstr>Siviksen jäseninä yli 80 valtakunnallista kansalaisjärjestöä</vt:lpstr>
      <vt:lpstr>Seuraa meitä somessa ja verkossa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Vilna Orrenmaa</dc:creator>
  <cp:lastModifiedBy>Kaisamari Sundström</cp:lastModifiedBy>
  <cp:revision>12</cp:revision>
  <dcterms:created xsi:type="dcterms:W3CDTF">2023-08-23T07:34:37Z</dcterms:created>
  <dcterms:modified xsi:type="dcterms:W3CDTF">2024-04-15T07:03:35Z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0x0101004C24DF7F2791FB43B932B066C18845E1</vt:lpwstr>
  </property>
  <property fmtid="{D5CDD505-2E9C-101B-9397-08002B2CF9AE}" pid="3" name="MediaServiceImageTags">
    <vt:lpwstr/>
  </property>
</Properties>
</file>